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9" r:id="rId3"/>
    <p:sldId id="270" r:id="rId4"/>
    <p:sldId id="257" r:id="rId5"/>
    <p:sldId id="258" r:id="rId6"/>
    <p:sldId id="259" r:id="rId7"/>
    <p:sldId id="260" r:id="rId8"/>
    <p:sldId id="261" r:id="rId9"/>
    <p:sldId id="263" r:id="rId10"/>
    <p:sldId id="264" r:id="rId11"/>
    <p:sldId id="265" r:id="rId12"/>
    <p:sldId id="266" r:id="rId13"/>
    <p:sldId id="268" r:id="rId14"/>
    <p:sldId id="267" r:id="rId15"/>
    <p:sldId id="271" r:id="rId16"/>
    <p:sldId id="272" r:id="rId17"/>
    <p:sldId id="273" r:id="rId18"/>
    <p:sldId id="274" r:id="rId19"/>
    <p:sldId id="275" r:id="rId20"/>
    <p:sldId id="276" r:id="rId21"/>
  </p:sldIdLst>
  <p:sldSz cx="9144000" cy="6858000" type="screen4x3"/>
  <p:notesSz cx="6858000" cy="9144000"/>
  <p:defaultTextStyle>
    <a:defPPr>
      <a:defRPr lang="pt-BR"/>
    </a:defPPr>
    <a:lvl1pPr marL="0" algn="l" defTabSz="91421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08" algn="l" defTabSz="91421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18" algn="l" defTabSz="91421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326" algn="l" defTabSz="91421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434" algn="l" defTabSz="91421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543" algn="l" defTabSz="91421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652" algn="l" defTabSz="91421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9760" algn="l" defTabSz="91421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6868" algn="l" defTabSz="91421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7C7C7"/>
    <a:srgbClr val="367E00"/>
    <a:srgbClr val="296000"/>
    <a:srgbClr val="8FE61A"/>
    <a:srgbClr val="80CF17"/>
    <a:srgbClr val="75BD15"/>
    <a:srgbClr val="87DA18"/>
    <a:srgbClr val="3FF02D"/>
    <a:srgbClr val="7CC816"/>
    <a:srgbClr val="B8B4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560" autoAdjust="0"/>
    <p:restoredTop sz="94660"/>
  </p:normalViewPr>
  <p:slideViewPr>
    <p:cSldViewPr>
      <p:cViewPr varScale="1">
        <p:scale>
          <a:sx n="69" d="100"/>
          <a:sy n="69" d="100"/>
        </p:scale>
        <p:origin x="-1416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3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4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5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6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7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8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9925A-D635-44AB-BDC2-4604A46F1A59}" type="datetimeFigureOut">
              <a:rPr lang="pt-BR" smtClean="0"/>
              <a:t>02/08/2016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37EFF0-6AE1-4AEB-832B-22CEB617965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565186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9925A-D635-44AB-BDC2-4604A46F1A59}" type="datetimeFigureOut">
              <a:rPr lang="pt-BR" smtClean="0"/>
              <a:t>02/08/2016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37EFF0-6AE1-4AEB-832B-22CEB617965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637344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9925A-D635-44AB-BDC2-4604A46F1A59}" type="datetimeFigureOut">
              <a:rPr lang="pt-BR" smtClean="0"/>
              <a:t>02/08/2016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37EFF0-6AE1-4AEB-832B-22CEB617965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226804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9925A-D635-44AB-BDC2-4604A46F1A59}" type="datetimeFigureOut">
              <a:rPr lang="pt-BR" smtClean="0"/>
              <a:t>02/08/2016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37EFF0-6AE1-4AEB-832B-22CEB617965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789640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5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08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2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32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43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5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65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76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86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9925A-D635-44AB-BDC2-4604A46F1A59}" type="datetimeFigureOut">
              <a:rPr lang="pt-BR" smtClean="0"/>
              <a:t>02/08/2016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37EFF0-6AE1-4AEB-832B-22CEB617965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9879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2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2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9925A-D635-44AB-BDC2-4604A46F1A59}" type="datetimeFigureOut">
              <a:rPr lang="pt-BR" smtClean="0"/>
              <a:t>02/08/2016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37EFF0-6AE1-4AEB-832B-22CEB617965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427691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08" indent="0">
              <a:buNone/>
              <a:defRPr sz="2000" b="1"/>
            </a:lvl2pPr>
            <a:lvl3pPr marL="914218" indent="0">
              <a:buNone/>
              <a:defRPr sz="1800" b="1"/>
            </a:lvl3pPr>
            <a:lvl4pPr marL="1371326" indent="0">
              <a:buNone/>
              <a:defRPr sz="1600" b="1"/>
            </a:lvl4pPr>
            <a:lvl5pPr marL="1828434" indent="0">
              <a:buNone/>
              <a:defRPr sz="1600" b="1"/>
            </a:lvl5pPr>
            <a:lvl6pPr marL="2285543" indent="0">
              <a:buNone/>
              <a:defRPr sz="1600" b="1"/>
            </a:lvl6pPr>
            <a:lvl7pPr marL="2742652" indent="0">
              <a:buNone/>
              <a:defRPr sz="1600" b="1"/>
            </a:lvl7pPr>
            <a:lvl8pPr marL="3199760" indent="0">
              <a:buNone/>
              <a:defRPr sz="1600" b="1"/>
            </a:lvl8pPr>
            <a:lvl9pPr marL="3656868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08" indent="0">
              <a:buNone/>
              <a:defRPr sz="2000" b="1"/>
            </a:lvl2pPr>
            <a:lvl3pPr marL="914218" indent="0">
              <a:buNone/>
              <a:defRPr sz="1800" b="1"/>
            </a:lvl3pPr>
            <a:lvl4pPr marL="1371326" indent="0">
              <a:buNone/>
              <a:defRPr sz="1600" b="1"/>
            </a:lvl4pPr>
            <a:lvl5pPr marL="1828434" indent="0">
              <a:buNone/>
              <a:defRPr sz="1600" b="1"/>
            </a:lvl5pPr>
            <a:lvl6pPr marL="2285543" indent="0">
              <a:buNone/>
              <a:defRPr sz="1600" b="1"/>
            </a:lvl6pPr>
            <a:lvl7pPr marL="2742652" indent="0">
              <a:buNone/>
              <a:defRPr sz="1600" b="1"/>
            </a:lvl7pPr>
            <a:lvl8pPr marL="3199760" indent="0">
              <a:buNone/>
              <a:defRPr sz="1600" b="1"/>
            </a:lvl8pPr>
            <a:lvl9pPr marL="3656868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9925A-D635-44AB-BDC2-4604A46F1A59}" type="datetimeFigureOut">
              <a:rPr lang="pt-BR" smtClean="0"/>
              <a:t>02/08/2016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37EFF0-6AE1-4AEB-832B-22CEB617965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838743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9925A-D635-44AB-BDC2-4604A46F1A59}" type="datetimeFigureOut">
              <a:rPr lang="pt-BR" smtClean="0"/>
              <a:t>02/08/2016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37EFF0-6AE1-4AEB-832B-22CEB617965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229616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9925A-D635-44AB-BDC2-4604A46F1A59}" type="datetimeFigureOut">
              <a:rPr lang="pt-BR" smtClean="0"/>
              <a:t>02/08/2016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37EFF0-6AE1-4AEB-832B-22CEB617965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641065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08" indent="0">
              <a:buNone/>
              <a:defRPr sz="1200"/>
            </a:lvl2pPr>
            <a:lvl3pPr marL="914218" indent="0">
              <a:buNone/>
              <a:defRPr sz="1000"/>
            </a:lvl3pPr>
            <a:lvl4pPr marL="1371326" indent="0">
              <a:buNone/>
              <a:defRPr sz="900"/>
            </a:lvl4pPr>
            <a:lvl5pPr marL="1828434" indent="0">
              <a:buNone/>
              <a:defRPr sz="900"/>
            </a:lvl5pPr>
            <a:lvl6pPr marL="2285543" indent="0">
              <a:buNone/>
              <a:defRPr sz="900"/>
            </a:lvl6pPr>
            <a:lvl7pPr marL="2742652" indent="0">
              <a:buNone/>
              <a:defRPr sz="900"/>
            </a:lvl7pPr>
            <a:lvl8pPr marL="3199760" indent="0">
              <a:buNone/>
              <a:defRPr sz="900"/>
            </a:lvl8pPr>
            <a:lvl9pPr marL="3656868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9925A-D635-44AB-BDC2-4604A46F1A59}" type="datetimeFigureOut">
              <a:rPr lang="pt-BR" smtClean="0"/>
              <a:t>02/08/2016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37EFF0-6AE1-4AEB-832B-22CEB617965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206091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08" indent="0">
              <a:buNone/>
              <a:defRPr sz="2800"/>
            </a:lvl2pPr>
            <a:lvl3pPr marL="914218" indent="0">
              <a:buNone/>
              <a:defRPr sz="2400"/>
            </a:lvl3pPr>
            <a:lvl4pPr marL="1371326" indent="0">
              <a:buNone/>
              <a:defRPr sz="2000"/>
            </a:lvl4pPr>
            <a:lvl5pPr marL="1828434" indent="0">
              <a:buNone/>
              <a:defRPr sz="2000"/>
            </a:lvl5pPr>
            <a:lvl6pPr marL="2285543" indent="0">
              <a:buNone/>
              <a:defRPr sz="2000"/>
            </a:lvl6pPr>
            <a:lvl7pPr marL="2742652" indent="0">
              <a:buNone/>
              <a:defRPr sz="2000"/>
            </a:lvl7pPr>
            <a:lvl8pPr marL="3199760" indent="0">
              <a:buNone/>
              <a:defRPr sz="2000"/>
            </a:lvl8pPr>
            <a:lvl9pPr marL="3656868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108" indent="0">
              <a:buNone/>
              <a:defRPr sz="1200"/>
            </a:lvl2pPr>
            <a:lvl3pPr marL="914218" indent="0">
              <a:buNone/>
              <a:defRPr sz="1000"/>
            </a:lvl3pPr>
            <a:lvl4pPr marL="1371326" indent="0">
              <a:buNone/>
              <a:defRPr sz="900"/>
            </a:lvl4pPr>
            <a:lvl5pPr marL="1828434" indent="0">
              <a:buNone/>
              <a:defRPr sz="900"/>
            </a:lvl5pPr>
            <a:lvl6pPr marL="2285543" indent="0">
              <a:buNone/>
              <a:defRPr sz="900"/>
            </a:lvl6pPr>
            <a:lvl7pPr marL="2742652" indent="0">
              <a:buNone/>
              <a:defRPr sz="900"/>
            </a:lvl7pPr>
            <a:lvl8pPr marL="3199760" indent="0">
              <a:buNone/>
              <a:defRPr sz="900"/>
            </a:lvl8pPr>
            <a:lvl9pPr marL="3656868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9925A-D635-44AB-BDC2-4604A46F1A59}" type="datetimeFigureOut">
              <a:rPr lang="pt-BR" smtClean="0"/>
              <a:t>02/08/2016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37EFF0-6AE1-4AEB-832B-22CEB617965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295193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22" tIns="45711" rIns="91422" bIns="45711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horz" lIns="91422" tIns="45711" rIns="91422" bIns="45711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22" tIns="45711" rIns="91422" bIns="45711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19925A-D635-44AB-BDC2-4604A46F1A59}" type="datetimeFigureOut">
              <a:rPr lang="pt-BR" smtClean="0"/>
              <a:t>02/08/2016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22" tIns="45711" rIns="91422" bIns="45711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22" tIns="45711" rIns="91422" bIns="45711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37EFF0-6AE1-4AEB-832B-22CEB617965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315981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218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32" indent="-342832" algn="l" defTabSz="914218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802" indent="-285693" algn="l" defTabSz="914218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772" indent="-228554" algn="l" defTabSz="914218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880" indent="-228554" algn="l" defTabSz="914218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988" indent="-228554" algn="l" defTabSz="914218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098" indent="-228554" algn="l" defTabSz="91421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206" indent="-228554" algn="l" defTabSz="91421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314" indent="-228554" algn="l" defTabSz="91421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423" indent="-228554" algn="l" defTabSz="91421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2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08" algn="l" defTabSz="9142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18" algn="l" defTabSz="9142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26" algn="l" defTabSz="9142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434" algn="l" defTabSz="9142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543" algn="l" defTabSz="9142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652" algn="l" defTabSz="9142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760" algn="l" defTabSz="9142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868" algn="l" defTabSz="9142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microsoft.com/office/2007/relationships/hdphoto" Target="../media/hdphoto1.wdp"/><Relationship Id="rId10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16.jpeg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hdphoto" Target="../media/hdphoto10.wdp"/><Relationship Id="rId3" Type="http://schemas.openxmlformats.org/officeDocument/2006/relationships/image" Target="../media/image35.png"/><Relationship Id="rId7" Type="http://schemas.openxmlformats.org/officeDocument/2006/relationships/image" Target="../media/image37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microsoft.com/office/2007/relationships/hdphoto" Target="../media/hdphoto9.wdp"/><Relationship Id="rId5" Type="http://schemas.openxmlformats.org/officeDocument/2006/relationships/image" Target="../media/image36.png"/><Relationship Id="rId4" Type="http://schemas.microsoft.com/office/2007/relationships/hdphoto" Target="../media/hdphoto8.wdp"/><Relationship Id="rId9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png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8" Type="http://schemas.microsoft.com/office/2007/relationships/hdphoto" Target="../media/hdphoto11.wdp"/><Relationship Id="rId3" Type="http://schemas.openxmlformats.org/officeDocument/2006/relationships/image" Target="../media/image7.png"/><Relationship Id="rId7" Type="http://schemas.openxmlformats.org/officeDocument/2006/relationships/image" Target="../media/image55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jpeg"/><Relationship Id="rId5" Type="http://schemas.openxmlformats.org/officeDocument/2006/relationships/image" Target="../media/image53.png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microsoft.com/office/2007/relationships/hdphoto" Target="../media/hdphoto2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7.xml"/><Relationship Id="rId4" Type="http://schemas.microsoft.com/office/2007/relationships/hdphoto" Target="../media/hdphoto11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Relationship Id="rId5" Type="http://schemas.microsoft.com/office/2007/relationships/hdphoto" Target="../media/hdphoto4.wdp"/><Relationship Id="rId4" Type="http://schemas.openxmlformats.org/officeDocument/2006/relationships/image" Target="../media/image23.jpe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3" Type="http://schemas.openxmlformats.org/officeDocument/2006/relationships/image" Target="../media/image26.png"/><Relationship Id="rId7" Type="http://schemas.openxmlformats.org/officeDocument/2006/relationships/image" Target="../media/image28.png"/><Relationship Id="rId12" Type="http://schemas.openxmlformats.org/officeDocument/2006/relationships/image" Target="../media/image8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11" Type="http://schemas.openxmlformats.org/officeDocument/2006/relationships/image" Target="../media/image7.png"/><Relationship Id="rId5" Type="http://schemas.openxmlformats.org/officeDocument/2006/relationships/image" Target="../media/image16.jpeg"/><Relationship Id="rId10" Type="http://schemas.microsoft.com/office/2007/relationships/hdphoto" Target="../media/hdphoto7.wdp"/><Relationship Id="rId4" Type="http://schemas.openxmlformats.org/officeDocument/2006/relationships/image" Target="../media/image1.png"/><Relationship Id="rId9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o 10"/>
          <p:cNvGrpSpPr/>
          <p:nvPr/>
        </p:nvGrpSpPr>
        <p:grpSpPr>
          <a:xfrm>
            <a:off x="2066175" y="476672"/>
            <a:ext cx="4644000" cy="1548000"/>
            <a:chOff x="1830086" y="2738991"/>
            <a:chExt cx="4644000" cy="1548000"/>
          </a:xfrm>
        </p:grpSpPr>
        <p:grpSp>
          <p:nvGrpSpPr>
            <p:cNvPr id="7" name="Grupo 6"/>
            <p:cNvGrpSpPr/>
            <p:nvPr/>
          </p:nvGrpSpPr>
          <p:grpSpPr>
            <a:xfrm>
              <a:off x="1830086" y="2738991"/>
              <a:ext cx="1548000" cy="1548000"/>
              <a:chOff x="1475656" y="2924944"/>
              <a:chExt cx="1548000" cy="1548000"/>
            </a:xfrm>
          </p:grpSpPr>
          <p:pic>
            <p:nvPicPr>
              <p:cNvPr id="1026" name="Picture 2" descr="C:\Users\rcamolez\Documents\work\Pessoal\Bitbucket\JetBomb\resource\new graphs\bomb.png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1471" t="-4628" r="-24999" b="-22345"/>
              <a:stretch/>
            </p:blipFill>
            <p:spPr bwMode="auto">
              <a:xfrm>
                <a:off x="1475656" y="2924944"/>
                <a:ext cx="1548000" cy="1548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40" name="Picture 16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09021" y="2995466"/>
                <a:ext cx="444500" cy="51752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grpSp>
          <p:nvGrpSpPr>
            <p:cNvPr id="38" name="Grupo 37"/>
            <p:cNvGrpSpPr/>
            <p:nvPr/>
          </p:nvGrpSpPr>
          <p:grpSpPr>
            <a:xfrm>
              <a:off x="3378086" y="2738991"/>
              <a:ext cx="1548000" cy="1548000"/>
              <a:chOff x="1475656" y="2924944"/>
              <a:chExt cx="1548000" cy="1548000"/>
            </a:xfrm>
          </p:grpSpPr>
          <p:pic>
            <p:nvPicPr>
              <p:cNvPr id="39" name="Picture 2" descr="C:\Users\rcamolez\Documents\work\Pessoal\Bitbucket\JetBomb\resource\new graphs\bomb.png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1471" t="-4628" r="-24999" b="-22345"/>
              <a:stretch/>
            </p:blipFill>
            <p:spPr bwMode="auto">
              <a:xfrm>
                <a:off x="1475656" y="2924944"/>
                <a:ext cx="1548000" cy="1548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0" name="Picture 16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20000" contrast="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09021" y="2995466"/>
                <a:ext cx="444500" cy="51752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grpSp>
          <p:nvGrpSpPr>
            <p:cNvPr id="41" name="Grupo 40"/>
            <p:cNvGrpSpPr/>
            <p:nvPr/>
          </p:nvGrpSpPr>
          <p:grpSpPr>
            <a:xfrm>
              <a:off x="4926086" y="2738991"/>
              <a:ext cx="1548000" cy="1548000"/>
              <a:chOff x="1475656" y="2924944"/>
              <a:chExt cx="1548000" cy="1548000"/>
            </a:xfrm>
          </p:grpSpPr>
          <p:pic>
            <p:nvPicPr>
              <p:cNvPr id="42" name="Picture 2" descr="C:\Users\rcamolez\Documents\work\Pessoal\Bitbucket\JetBomb\resource\new graphs\bomb.png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1471" t="-4628" r="-24999" b="-22345"/>
              <a:stretch/>
            </p:blipFill>
            <p:spPr bwMode="auto">
              <a:xfrm>
                <a:off x="1475656" y="2924944"/>
                <a:ext cx="1548000" cy="1548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3" name="Picture 16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30000" contrast="3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09021" y="2995466"/>
                <a:ext cx="444500" cy="51752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</p:grpSp>
      <p:grpSp>
        <p:nvGrpSpPr>
          <p:cNvPr id="9" name="Grupo 8"/>
          <p:cNvGrpSpPr/>
          <p:nvPr/>
        </p:nvGrpSpPr>
        <p:grpSpPr>
          <a:xfrm>
            <a:off x="530676" y="2619418"/>
            <a:ext cx="1082882" cy="1040806"/>
            <a:chOff x="4654099" y="3525126"/>
            <a:chExt cx="1082882" cy="1040806"/>
          </a:xfrm>
        </p:grpSpPr>
        <p:pic>
          <p:nvPicPr>
            <p:cNvPr id="3076" name="Picture 4"/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632"/>
            <a:stretch/>
          </p:blipFill>
          <p:spPr bwMode="auto">
            <a:xfrm>
              <a:off x="4786068" y="3525126"/>
              <a:ext cx="950913" cy="1040806"/>
            </a:xfrm>
            <a:prstGeom prst="snip2SameRect">
              <a:avLst>
                <a:gd name="adj1" fmla="val 22893"/>
                <a:gd name="adj2" fmla="val 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075" name="Picture 3"/>
            <p:cNvPicPr>
              <a:picLocks noChangeAspect="1" noChangeArrowheads="1"/>
            </p:cNvPicPr>
            <p:nvPr/>
          </p:nvPicPr>
          <p:blipFill>
            <a:blip r:embed="rId8">
              <a:clrChange>
                <a:clrFrom>
                  <a:srgbClr val="ED1C24"/>
                </a:clrFrom>
                <a:clrTo>
                  <a:srgbClr val="ED1C24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54099" y="3535886"/>
              <a:ext cx="304800" cy="161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5" name="Grupo 24"/>
          <p:cNvGrpSpPr/>
          <p:nvPr/>
        </p:nvGrpSpPr>
        <p:grpSpPr>
          <a:xfrm flipH="1">
            <a:off x="2564658" y="2620915"/>
            <a:ext cx="1082882" cy="1040806"/>
            <a:chOff x="4654099" y="3525126"/>
            <a:chExt cx="1082882" cy="1040806"/>
          </a:xfrm>
        </p:grpSpPr>
        <p:pic>
          <p:nvPicPr>
            <p:cNvPr id="26" name="Picture 4"/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632"/>
            <a:stretch/>
          </p:blipFill>
          <p:spPr bwMode="auto">
            <a:xfrm>
              <a:off x="4786068" y="3525126"/>
              <a:ext cx="950913" cy="1040806"/>
            </a:xfrm>
            <a:prstGeom prst="snip2SameRect">
              <a:avLst>
                <a:gd name="adj1" fmla="val 22893"/>
                <a:gd name="adj2" fmla="val 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7" name="Picture 3"/>
            <p:cNvPicPr>
              <a:picLocks noChangeAspect="1" noChangeArrowheads="1"/>
            </p:cNvPicPr>
            <p:nvPr/>
          </p:nvPicPr>
          <p:blipFill>
            <a:blip r:embed="rId8">
              <a:clrChange>
                <a:clrFrom>
                  <a:srgbClr val="ED1C24"/>
                </a:clrFrom>
                <a:clrTo>
                  <a:srgbClr val="ED1C24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54099" y="3535886"/>
              <a:ext cx="304800" cy="161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3078" name="Picture 6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707" t="2" r="-1" b="-6311"/>
          <a:stretch/>
        </p:blipFill>
        <p:spPr bwMode="auto">
          <a:xfrm>
            <a:off x="4281247" y="2551424"/>
            <a:ext cx="1234699" cy="110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" name="Grupo 1"/>
          <p:cNvGrpSpPr/>
          <p:nvPr/>
        </p:nvGrpSpPr>
        <p:grpSpPr>
          <a:xfrm>
            <a:off x="5417790" y="2551424"/>
            <a:ext cx="3815534" cy="3431079"/>
            <a:chOff x="7673211" y="72058"/>
            <a:chExt cx="3815534" cy="3431079"/>
          </a:xfrm>
        </p:grpSpPr>
        <p:pic>
          <p:nvPicPr>
            <p:cNvPr id="19" name="Picture 6"/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3707" t="2" r="-1" b="-6311"/>
            <a:stretch/>
          </p:blipFill>
          <p:spPr bwMode="auto">
            <a:xfrm>
              <a:off x="7673211" y="1126327"/>
              <a:ext cx="2646688" cy="23768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0" name="Picture 4" descr="http://orig14.deviantart.net/3eb7/f/2012/146/8/a/fire_spark_png_by_dbszabo1-d515vla.png"/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862" t="3723" r="1862" b="-3723"/>
            <a:stretch/>
          </p:blipFill>
          <p:spPr bwMode="auto">
            <a:xfrm>
              <a:off x="9361473" y="72058"/>
              <a:ext cx="2127272" cy="21272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2" name="Retângulo 21"/>
          <p:cNvSpPr/>
          <p:nvPr/>
        </p:nvSpPr>
        <p:spPr>
          <a:xfrm rot="16200000">
            <a:off x="391903" y="5102569"/>
            <a:ext cx="2448272" cy="425994"/>
          </a:xfrm>
          <a:prstGeom prst="rect">
            <a:avLst/>
          </a:prstGeom>
          <a:gradFill flip="none" rotWithShape="1">
            <a:gsLst>
              <a:gs pos="66000">
                <a:srgbClr val="FFFF09"/>
              </a:gs>
              <a:gs pos="33000">
                <a:srgbClr val="00FF00"/>
              </a:gs>
              <a:gs pos="100000">
                <a:srgbClr val="FF0000"/>
              </a:gs>
            </a:gsLst>
            <a:lin ang="0" scaled="1"/>
            <a:tileRect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35187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o 10"/>
          <p:cNvGrpSpPr/>
          <p:nvPr/>
        </p:nvGrpSpPr>
        <p:grpSpPr>
          <a:xfrm>
            <a:off x="-2863710" y="-3422829"/>
            <a:ext cx="5498350" cy="4851830"/>
            <a:chOff x="1226864" y="841889"/>
            <a:chExt cx="5498350" cy="4851830"/>
          </a:xfrm>
        </p:grpSpPr>
        <p:pic>
          <p:nvPicPr>
            <p:cNvPr id="10" name="Picture 7" descr="http://rswhite.de/dgame5/tutorial/images/explosion.png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1200"/>
                      </a14:imgEffect>
                      <a14:imgEffect>
                        <a14:saturation sat="400000"/>
                      </a14:imgEffect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196" t="32328" r="37193" b="50000"/>
            <a:stretch/>
          </p:blipFill>
          <p:spPr bwMode="auto">
            <a:xfrm>
              <a:off x="2987824" y="841889"/>
              <a:ext cx="3737390" cy="39277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" name="Picture 2" descr="C:\Users\rcamolez\Documents\work\Pessoal\Bitbucket\JetBomb\resource\new graphs\bomb.png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471" t="-4628" r="-24999" b="-22345"/>
            <a:stretch/>
          </p:blipFill>
          <p:spPr bwMode="auto">
            <a:xfrm flipH="1">
              <a:off x="1737432" y="1916832"/>
              <a:ext cx="3080930" cy="30809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" name="Grupo 2"/>
            <p:cNvGrpSpPr/>
            <p:nvPr/>
          </p:nvGrpSpPr>
          <p:grpSpPr>
            <a:xfrm flipH="1">
              <a:off x="1226864" y="3231141"/>
              <a:ext cx="5288036" cy="2462578"/>
              <a:chOff x="900953" y="1159884"/>
              <a:chExt cx="6865024" cy="3196964"/>
            </a:xfrm>
          </p:grpSpPr>
          <p:sp>
            <p:nvSpPr>
              <p:cNvPr id="4" name="Elipse 3"/>
              <p:cNvSpPr/>
              <p:nvPr/>
            </p:nvSpPr>
            <p:spPr>
              <a:xfrm>
                <a:off x="4067943" y="2780928"/>
                <a:ext cx="1152128" cy="864095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" name="Elipse 4"/>
              <p:cNvSpPr/>
              <p:nvPr/>
            </p:nvSpPr>
            <p:spPr>
              <a:xfrm rot="2498705">
                <a:off x="5974723" y="1217883"/>
                <a:ext cx="697639" cy="137539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" name="Elipse 5"/>
              <p:cNvSpPr/>
              <p:nvPr/>
            </p:nvSpPr>
            <p:spPr>
              <a:xfrm rot="657467">
                <a:off x="4691421" y="2219224"/>
                <a:ext cx="1152128" cy="27367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" name="Elipse 6"/>
              <p:cNvSpPr/>
              <p:nvPr/>
            </p:nvSpPr>
            <p:spPr>
              <a:xfrm rot="20266206">
                <a:off x="1755097" y="2367150"/>
                <a:ext cx="1754455" cy="27367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8" name="Picture 2" descr="C:\Users\rcamolez\Documents\work\Pessoal\Bitbucket\JetBomb\resource\new graphs\jet.jpg"/>
              <p:cNvPicPr>
                <a:picLocks noChangeAspect="1" noChangeArrowheads="1"/>
              </p:cNvPicPr>
              <p:nvPr/>
            </p:nvPicPr>
            <p:blipFill rotWithShape="1">
              <a:blip r:embed="rId5">
                <a:clrChange>
                  <a:clrFrom>
                    <a:srgbClr val="FEFEFE"/>
                  </a:clrFrom>
                  <a:clrTo>
                    <a:srgbClr val="FEFEFE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74" t="10759" b="15958"/>
              <a:stretch/>
            </p:blipFill>
            <p:spPr bwMode="auto">
              <a:xfrm>
                <a:off x="900953" y="1159884"/>
                <a:ext cx="6865024" cy="31969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7" y="1627190"/>
            <a:ext cx="5005387" cy="5005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49014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49" name="Grupo 2048"/>
          <p:cNvGrpSpPr>
            <a:grpSpLocks noChangeAspect="1"/>
          </p:cNvGrpSpPr>
          <p:nvPr/>
        </p:nvGrpSpPr>
        <p:grpSpPr>
          <a:xfrm>
            <a:off x="-1811212" y="1110668"/>
            <a:ext cx="14384266" cy="3196505"/>
            <a:chOff x="-3321559" y="775033"/>
            <a:chExt cx="17404961" cy="3867770"/>
          </a:xfrm>
        </p:grpSpPr>
        <p:pic>
          <p:nvPicPr>
            <p:cNvPr id="2052" name="Picture 4" descr="http://orig14.deviantart.net/3eb7/f/2012/146/8/a/fire_spark_png_by_dbszabo1-d515vla.png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862" t="3723" r="1862" b="-3723"/>
            <a:stretch/>
          </p:blipFill>
          <p:spPr bwMode="auto">
            <a:xfrm>
              <a:off x="-3321559" y="775034"/>
              <a:ext cx="1933884" cy="19338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4" descr="http://orig14.deviantart.net/3eb7/f/2012/146/8/a/fire_spark_png_by_dbszabo1-d515vla.png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252" t="4505" r="2252" b="-4505"/>
            <a:stretch/>
          </p:blipFill>
          <p:spPr bwMode="auto">
            <a:xfrm rot="5400000">
              <a:off x="-1219857" y="942850"/>
              <a:ext cx="1598252" cy="15982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4" descr="http://orig14.deviantart.net/3eb7/f/2012/146/8/a/fire_spark_png_by_dbszabo1-d515vla.png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252" t="4505" r="2252" b="-4505"/>
            <a:stretch/>
          </p:blipFill>
          <p:spPr bwMode="auto">
            <a:xfrm flipH="1">
              <a:off x="6515679" y="942850"/>
              <a:ext cx="1598252" cy="15982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http://orig14.deviantart.net/3eb7/f/2012/146/8/a/fire_spark_png_by_dbszabo1-d515vla.png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862" t="3723" r="1862" b="-3723"/>
            <a:stretch/>
          </p:blipFill>
          <p:spPr bwMode="auto">
            <a:xfrm rot="16200000">
              <a:off x="8281747" y="775034"/>
              <a:ext cx="1933884" cy="19338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4" descr="http://orig14.deviantart.net/3eb7/f/2012/146/8/a/fire_spark_png_by_dbszabo1-d515vla.png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862" t="1862" r="1862" b="-1862"/>
            <a:stretch/>
          </p:blipFill>
          <p:spPr bwMode="auto">
            <a:xfrm flipV="1">
              <a:off x="546211" y="775034"/>
              <a:ext cx="1933884" cy="19338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4" descr="http://orig14.deviantart.net/3eb7/f/2012/146/8/a/fire_spark_png_by_dbszabo1-d515vla.png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252" t="2252" r="2252" b="-2252"/>
            <a:stretch/>
          </p:blipFill>
          <p:spPr bwMode="auto">
            <a:xfrm rot="10800000">
              <a:off x="10383448" y="942851"/>
              <a:ext cx="1598252" cy="15982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4" descr="http://orig14.deviantart.net/3eb7/f/2012/146/8/a/fire_spark_png_by_dbszabo1-d515vla.png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252" t="4505" r="2252" b="-4505"/>
            <a:stretch/>
          </p:blipFill>
          <p:spPr bwMode="auto">
            <a:xfrm rot="5400000" flipH="1">
              <a:off x="2647911" y="942850"/>
              <a:ext cx="1598252" cy="15982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4" descr="http://orig14.deviantart.net/3eb7/f/2012/146/8/a/fire_spark_png_by_dbszabo1-d515vla.png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723" b="-3723"/>
            <a:stretch/>
          </p:blipFill>
          <p:spPr bwMode="auto">
            <a:xfrm rot="16200000" flipH="1">
              <a:off x="12149517" y="775034"/>
              <a:ext cx="1933885" cy="19338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4" descr="http://orig14.deviantart.net/3eb7/f/2012/146/8/a/fire_spark_png_by_dbszabo1-d515vla.png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862" t="3723" r="1862" b="-3723"/>
            <a:stretch/>
          </p:blipFill>
          <p:spPr bwMode="auto">
            <a:xfrm rot="16200000" flipV="1">
              <a:off x="4413979" y="775035"/>
              <a:ext cx="1933885" cy="19338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4" descr="http://orig14.deviantart.net/3eb7/f/2012/146/8/a/fire_spark_png_by_dbszabo1-d515vla.png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252" t="2252" r="2252" b="-2252"/>
            <a:stretch/>
          </p:blipFill>
          <p:spPr bwMode="auto">
            <a:xfrm>
              <a:off x="-3153742" y="2876736"/>
              <a:ext cx="1598252" cy="15982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4" descr="http://orig14.deviantart.net/3eb7/f/2012/146/8/a/fire_spark_png_by_dbszabo1-d515vla.png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862" t="5585" r="1862" b="-5585"/>
            <a:stretch/>
          </p:blipFill>
          <p:spPr bwMode="auto">
            <a:xfrm rot="5400000">
              <a:off x="-1387675" y="2708919"/>
              <a:ext cx="1933885" cy="19338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4" descr="http://orig14.deviantart.net/3eb7/f/2012/146/8/a/fire_spark_png_by_dbszabo1-d515vla.png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862" t="3723" r="1862" b="-3723"/>
            <a:stretch/>
          </p:blipFill>
          <p:spPr bwMode="auto">
            <a:xfrm flipH="1">
              <a:off x="6347864" y="2708918"/>
              <a:ext cx="1933884" cy="19338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4" descr="http://orig14.deviantart.net/3eb7/f/2012/146/8/a/fire_spark_png_by_dbszabo1-d515vla.png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252" t="4505" r="2252" b="-4505"/>
            <a:stretch/>
          </p:blipFill>
          <p:spPr bwMode="auto">
            <a:xfrm rot="16200000">
              <a:off x="8449563" y="2876738"/>
              <a:ext cx="1598252" cy="15982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4" descr="http://orig14.deviantart.net/3eb7/f/2012/146/8/a/fire_spark_png_by_dbszabo1-d515vla.png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252" b="-2252"/>
            <a:stretch/>
          </p:blipFill>
          <p:spPr bwMode="auto">
            <a:xfrm flipV="1">
              <a:off x="714026" y="2876737"/>
              <a:ext cx="1598252" cy="15982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4" descr="http://orig14.deviantart.net/3eb7/f/2012/146/8/a/fire_spark_png_by_dbszabo1-d515vla.png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862" t="1862" r="1862" b="-1862"/>
            <a:stretch/>
          </p:blipFill>
          <p:spPr bwMode="auto">
            <a:xfrm rot="10800000">
              <a:off x="10215631" y="2708918"/>
              <a:ext cx="1933884" cy="19338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4" descr="http://orig14.deviantart.net/3eb7/f/2012/146/8/a/fire_spark_png_by_dbszabo1-d515vla.png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862" t="3723" r="1862" b="-3723"/>
            <a:stretch/>
          </p:blipFill>
          <p:spPr bwMode="auto">
            <a:xfrm rot="5400000" flipH="1">
              <a:off x="2480094" y="2708919"/>
              <a:ext cx="1933885" cy="19338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4" descr="http://orig14.deviantart.net/3eb7/f/2012/146/8/a/fire_spark_png_by_dbszabo1-d515vla.png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252" t="4505" r="2252" b="-4505"/>
            <a:stretch/>
          </p:blipFill>
          <p:spPr bwMode="auto">
            <a:xfrm rot="16200000" flipH="1">
              <a:off x="12317332" y="2876077"/>
              <a:ext cx="1598252" cy="15982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4" descr="http://orig14.deviantart.net/3eb7/f/2012/146/8/a/fire_spark_png_by_dbszabo1-d515vla.png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252" t="4505" r="2252" b="-4505"/>
            <a:stretch/>
          </p:blipFill>
          <p:spPr bwMode="auto">
            <a:xfrm rot="16200000" flipV="1">
              <a:off x="4581795" y="2876735"/>
              <a:ext cx="1598252" cy="15982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28975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o explicativo em forma de nuvem 23"/>
          <p:cNvSpPr/>
          <p:nvPr/>
        </p:nvSpPr>
        <p:spPr>
          <a:xfrm>
            <a:off x="611560" y="-2017657"/>
            <a:ext cx="3600000" cy="1728192"/>
          </a:xfrm>
          <a:prstGeom prst="cloudCallout">
            <a:avLst>
              <a:gd name="adj1" fmla="val -32039"/>
              <a:gd name="adj2" fmla="val -77558"/>
            </a:avLst>
          </a:prstGeom>
          <a:gradFill>
            <a:gsLst>
              <a:gs pos="0">
                <a:schemeClr val="bg1">
                  <a:lumMod val="65000"/>
                </a:schemeClr>
              </a:gs>
              <a:gs pos="47000">
                <a:schemeClr val="bg1">
                  <a:lumMod val="95000"/>
                  <a:shade val="100000"/>
                  <a:satMod val="115000"/>
                </a:schemeClr>
              </a:gs>
            </a:gsLst>
            <a:lin ang="16200000" scaled="1"/>
          </a:gra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1" rIns="91422" bIns="45711" rtlCol="0" anchor="ctr"/>
          <a:lstStyle/>
          <a:p>
            <a:pPr algn="ctr"/>
            <a:endParaRPr lang="pt-BR"/>
          </a:p>
        </p:txBody>
      </p:sp>
      <p:sp>
        <p:nvSpPr>
          <p:cNvPr id="25" name="Texto explicativo em forma de nuvem 24"/>
          <p:cNvSpPr/>
          <p:nvPr/>
        </p:nvSpPr>
        <p:spPr>
          <a:xfrm rot="10800000">
            <a:off x="4788024" y="-2017657"/>
            <a:ext cx="3600000" cy="1728192"/>
          </a:xfrm>
          <a:prstGeom prst="cloudCallout">
            <a:avLst>
              <a:gd name="adj1" fmla="val -24568"/>
              <a:gd name="adj2" fmla="val 82731"/>
            </a:avLst>
          </a:prstGeom>
          <a:gradFill flip="none" rotWithShape="1">
            <a:gsLst>
              <a:gs pos="0">
                <a:schemeClr val="bg1">
                  <a:lumMod val="65000"/>
                </a:schemeClr>
              </a:gs>
              <a:gs pos="47000">
                <a:schemeClr val="bg1">
                  <a:lumMod val="95000"/>
                  <a:shade val="100000"/>
                  <a:satMod val="115000"/>
                </a:schemeClr>
              </a:gs>
            </a:gsLst>
            <a:lin ang="5400000" scaled="1"/>
            <a:tileRect/>
          </a:gra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1" rIns="91422" bIns="45711" rtlCol="0" anchor="ctr"/>
          <a:lstStyle/>
          <a:p>
            <a:pPr algn="ctr"/>
            <a:endParaRPr lang="pt-BR"/>
          </a:p>
        </p:txBody>
      </p:sp>
      <p:grpSp>
        <p:nvGrpSpPr>
          <p:cNvPr id="6" name="Grupo 5"/>
          <p:cNvGrpSpPr/>
          <p:nvPr/>
        </p:nvGrpSpPr>
        <p:grpSpPr>
          <a:xfrm>
            <a:off x="-1198984" y="332656"/>
            <a:ext cx="11531624" cy="900000"/>
            <a:chOff x="-1198984" y="332656"/>
            <a:chExt cx="11531624" cy="900000"/>
          </a:xfrm>
        </p:grpSpPr>
        <p:pic>
          <p:nvPicPr>
            <p:cNvPr id="4109" name="Picture 13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1476" b="271"/>
            <a:stretch/>
          </p:blipFill>
          <p:spPr bwMode="auto">
            <a:xfrm>
              <a:off x="-180528" y="332656"/>
              <a:ext cx="4176464" cy="90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9" name="Picture 12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0265" b="253"/>
            <a:stretch/>
          </p:blipFill>
          <p:spPr bwMode="auto">
            <a:xfrm flipH="1">
              <a:off x="3059832" y="332656"/>
              <a:ext cx="2901007" cy="90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0" name="Picture 13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1476" b="271"/>
            <a:stretch/>
          </p:blipFill>
          <p:spPr bwMode="auto">
            <a:xfrm flipH="1">
              <a:off x="5364088" y="332656"/>
              <a:ext cx="3621087" cy="90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7" name="Picture 12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60265" b="253"/>
            <a:stretch/>
          </p:blipFill>
          <p:spPr bwMode="auto">
            <a:xfrm>
              <a:off x="-1198984" y="332656"/>
              <a:ext cx="1810544" cy="90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108" name="Picture 12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0265" r="50000" b="253"/>
            <a:stretch/>
          </p:blipFill>
          <p:spPr bwMode="auto">
            <a:xfrm>
              <a:off x="8522097" y="332656"/>
              <a:ext cx="1810543" cy="90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4110" name="Picture 1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95388" y="2052641"/>
            <a:ext cx="11534776" cy="5842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2" name="Picture 1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189" b="-1"/>
          <a:stretch/>
        </p:blipFill>
        <p:spPr bwMode="auto">
          <a:xfrm>
            <a:off x="-1257053" y="4045305"/>
            <a:ext cx="11534776" cy="2735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00593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://images.easyfreeclipart.com/66/soft-bush-clip-art-at-clkercom-vector-online-royalty-free-6618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149080" y="32436"/>
            <a:ext cx="4731104" cy="3816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http://images.easyfreeclipart.com/66/soft-bush-clip-art-at-clkercom-vector-online-royalty-free-66181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853" t="4389" r="10345" b="68480"/>
          <a:stretch/>
        </p:blipFill>
        <p:spPr bwMode="auto">
          <a:xfrm>
            <a:off x="-1044622" y="116712"/>
            <a:ext cx="4207389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100" t="16363" r="27486" b="67489"/>
          <a:stretch/>
        </p:blipFill>
        <p:spPr bwMode="auto">
          <a:xfrm>
            <a:off x="3203847" y="116712"/>
            <a:ext cx="3317424" cy="7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336" t="15752" r="13920" b="72237"/>
          <a:stretch/>
        </p:blipFill>
        <p:spPr bwMode="auto">
          <a:xfrm>
            <a:off x="6588224" y="116712"/>
            <a:ext cx="3192742" cy="7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" name="Grupo 1"/>
          <p:cNvGrpSpPr/>
          <p:nvPr/>
        </p:nvGrpSpPr>
        <p:grpSpPr>
          <a:xfrm>
            <a:off x="-4747956" y="4005064"/>
            <a:ext cx="14936580" cy="720000"/>
            <a:chOff x="-4747956" y="4365104"/>
            <a:chExt cx="14936580" cy="720000"/>
          </a:xfrm>
        </p:grpSpPr>
        <p:pic>
          <p:nvPicPr>
            <p:cNvPr id="17" name="Picture 4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-4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100" t="16363" r="27486" b="67489"/>
            <a:stretch/>
          </p:blipFill>
          <p:spPr bwMode="auto">
            <a:xfrm>
              <a:off x="-3781828" y="4365104"/>
              <a:ext cx="2952328" cy="7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8" name="Picture 3"/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-4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336" t="15752" r="13920" b="72237"/>
            <a:stretch/>
          </p:blipFill>
          <p:spPr bwMode="auto">
            <a:xfrm>
              <a:off x="-1270913" y="4365104"/>
              <a:ext cx="4104456" cy="7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9" name="Picture 2" descr="http://images.easyfreeclipart.com/66/soft-bush-clip-art-at-clkercom-vector-online-royalty-free-66181.pn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4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853" t="4389" r="10345" b="68480"/>
            <a:stretch/>
          </p:blipFill>
          <p:spPr bwMode="auto">
            <a:xfrm flipH="1">
              <a:off x="1806699" y="4365104"/>
              <a:ext cx="3619131" cy="72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4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-4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100" t="16363" r="27486" b="67489"/>
            <a:stretch/>
          </p:blipFill>
          <p:spPr bwMode="auto">
            <a:xfrm flipH="1">
              <a:off x="3995036" y="4365104"/>
              <a:ext cx="3317424" cy="7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1" name="Picture 3"/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-4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336" t="15752" r="13920" b="72237"/>
            <a:stretch/>
          </p:blipFill>
          <p:spPr bwMode="auto">
            <a:xfrm flipH="1">
              <a:off x="5795236" y="4365104"/>
              <a:ext cx="3192742" cy="7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2" name="Picture 2" descr="http://images.easyfreeclipart.com/66/soft-bush-clip-art-at-clkercom-vector-online-royalty-free-66181.pn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4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506" t="4389" r="10345" b="68480"/>
            <a:stretch/>
          </p:blipFill>
          <p:spPr bwMode="auto">
            <a:xfrm>
              <a:off x="-4747956" y="4365104"/>
              <a:ext cx="1830224" cy="72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2" descr="http://images.easyfreeclipart.com/66/soft-bush-clip-art-at-clkercom-vector-online-royalty-free-66181.pn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4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853" t="4389" r="45494" b="68480"/>
            <a:stretch/>
          </p:blipFill>
          <p:spPr bwMode="auto">
            <a:xfrm>
              <a:off x="7811460" y="4365104"/>
              <a:ext cx="2377164" cy="72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5" name="Picture 5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087"/>
          <a:stretch/>
        </p:blipFill>
        <p:spPr bwMode="auto">
          <a:xfrm>
            <a:off x="-4747956" y="5805267"/>
            <a:ext cx="14895704" cy="4492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00296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o 5"/>
          <p:cNvGrpSpPr/>
          <p:nvPr/>
        </p:nvGrpSpPr>
        <p:grpSpPr>
          <a:xfrm>
            <a:off x="2" y="3933056"/>
            <a:ext cx="9165107" cy="2924944"/>
            <a:chOff x="-8173416" y="-752610"/>
            <a:chExt cx="14400001" cy="4985660"/>
          </a:xfrm>
        </p:grpSpPr>
        <p:pic>
          <p:nvPicPr>
            <p:cNvPr id="7" name="Picture 15" descr="C:\Users\rcamolez\Documents\work\Pessoal\Bitbucket\JetBomb\resource\new graphs\mountain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8173416" y="-752610"/>
              <a:ext cx="14400000" cy="49856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15" descr="C:\Users\rcamolez\Documents\work\Pessoal\Bitbucket\JetBomb\resource\new graphs\mountain.png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869" t="1738" r="64139" b="57161"/>
            <a:stretch/>
          </p:blipFill>
          <p:spPr bwMode="auto">
            <a:xfrm>
              <a:off x="2771801" y="-752610"/>
              <a:ext cx="3454784" cy="49856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15" descr="C:\Users\rcamolez\Documents\work\Pessoal\Bitbucket\JetBomb\resource\new graphs\mountain.png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861" t="1738" r="50000" b="57161"/>
            <a:stretch/>
          </p:blipFill>
          <p:spPr bwMode="auto">
            <a:xfrm>
              <a:off x="-8173416" y="-752610"/>
              <a:ext cx="2036078" cy="49856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" name="Picture 10" descr="C:\Users\rcamolez\Documents\work\Pessoal\Bitbucket\JetBomb\resource\new graphs\Grass_Ground_PNG_Clipart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858492"/>
            <a:ext cx="9165106" cy="1999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653"/>
          <a:stretch/>
        </p:blipFill>
        <p:spPr bwMode="auto">
          <a:xfrm>
            <a:off x="-6527" y="11977"/>
            <a:ext cx="9165107" cy="363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" name="Picture 5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090"/>
          <a:stretch/>
        </p:blipFill>
        <p:spPr bwMode="auto">
          <a:xfrm>
            <a:off x="-6528" y="6529060"/>
            <a:ext cx="9171637" cy="356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05028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3241" y="2177191"/>
            <a:ext cx="3028110" cy="3028110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6078" y="-891480"/>
            <a:ext cx="3024000" cy="3024000"/>
          </a:xfrm>
          <a:prstGeom prst="rect">
            <a:avLst/>
          </a:prstGeom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60848" y="2649012"/>
            <a:ext cx="2689987" cy="2689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3" t="2343" r="2343" b="2343"/>
          <a:stretch/>
        </p:blipFill>
        <p:spPr bwMode="auto">
          <a:xfrm>
            <a:off x="2530788" y="2130381"/>
            <a:ext cx="2952000" cy="295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8" name="Picture 6" descr="http://the-newspapers.com/wp-content/themes/giornalismo/images/mobile-nav-icon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3259" y="2302403"/>
            <a:ext cx="2970994" cy="2806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5" name="Picture 23"/>
          <p:cNvPicPr>
            <a:picLocks noChangeAspect="1" noChangeArrowheads="1"/>
          </p:cNvPicPr>
          <p:nvPr/>
        </p:nvPicPr>
        <p:blipFill>
          <a:blip r:embed="rId7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5704543" y="-669510"/>
            <a:ext cx="2971913" cy="2971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8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0" y="-731438"/>
            <a:ext cx="2783272" cy="27832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4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49" t="23349" r="31273" b="46524"/>
          <a:stretch/>
        </p:blipFill>
        <p:spPr bwMode="auto">
          <a:xfrm>
            <a:off x="8964488" y="2722436"/>
            <a:ext cx="2808000" cy="280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 descr="http://www.iconsdb.com/icons/preview/white/checked-checkbox-xxl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503407"/>
            <a:ext cx="2422087" cy="2422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 descr="http://www.iconsdb.com/icons/preview/white/checked-checkbox-xxl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22087" y="-503408"/>
            <a:ext cx="2422087" cy="2422087"/>
          </a:xfrm>
          <a:prstGeom prst="fram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8615" y="4438123"/>
            <a:ext cx="3059782" cy="30630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05989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o 8"/>
          <p:cNvGrpSpPr/>
          <p:nvPr/>
        </p:nvGrpSpPr>
        <p:grpSpPr>
          <a:xfrm rot="19638309" flipH="1">
            <a:off x="3017978" y="2870354"/>
            <a:ext cx="5288036" cy="2462578"/>
            <a:chOff x="900953" y="1159884"/>
            <a:chExt cx="6865024" cy="3196964"/>
          </a:xfrm>
        </p:grpSpPr>
        <p:sp>
          <p:nvSpPr>
            <p:cNvPr id="10" name="Elipse 9"/>
            <p:cNvSpPr/>
            <p:nvPr/>
          </p:nvSpPr>
          <p:spPr>
            <a:xfrm>
              <a:off x="4067943" y="2780928"/>
              <a:ext cx="1152128" cy="86409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" name="Elipse 10"/>
            <p:cNvSpPr/>
            <p:nvPr/>
          </p:nvSpPr>
          <p:spPr>
            <a:xfrm rot="2498705">
              <a:off x="5974723" y="1217883"/>
              <a:ext cx="697639" cy="137539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" name="Elipse 11"/>
            <p:cNvSpPr/>
            <p:nvPr/>
          </p:nvSpPr>
          <p:spPr>
            <a:xfrm rot="657467">
              <a:off x="4691422" y="2219224"/>
              <a:ext cx="1152128" cy="27367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3" name="Elipse 12"/>
            <p:cNvSpPr/>
            <p:nvPr/>
          </p:nvSpPr>
          <p:spPr>
            <a:xfrm rot="20266206">
              <a:off x="1755097" y="2367151"/>
              <a:ext cx="1754455" cy="27367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4" name="Picture 2" descr="C:\Users\rcamolez\Documents\work\Pessoal\Bitbucket\JetBomb\resource\new graphs\jet.jpg"/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74" t="10759" b="15958"/>
            <a:stretch/>
          </p:blipFill>
          <p:spPr bwMode="auto">
            <a:xfrm>
              <a:off x="900953" y="1159884"/>
              <a:ext cx="6865024" cy="31969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upo 5"/>
          <p:cNvGrpSpPr/>
          <p:nvPr/>
        </p:nvGrpSpPr>
        <p:grpSpPr>
          <a:xfrm>
            <a:off x="543001" y="190235"/>
            <a:ext cx="2939786" cy="2930040"/>
            <a:chOff x="543001" y="190235"/>
            <a:chExt cx="2939786" cy="2930040"/>
          </a:xfrm>
        </p:grpSpPr>
        <p:grpSp>
          <p:nvGrpSpPr>
            <p:cNvPr id="5" name="Grupo 4"/>
            <p:cNvGrpSpPr>
              <a:grpSpLocks noChangeAspect="1"/>
            </p:cNvGrpSpPr>
            <p:nvPr/>
          </p:nvGrpSpPr>
          <p:grpSpPr>
            <a:xfrm rot="1349960" flipH="1">
              <a:off x="1058025" y="190235"/>
              <a:ext cx="2424762" cy="2189036"/>
              <a:chOff x="6938211" y="3057453"/>
              <a:chExt cx="1821759" cy="1644655"/>
            </a:xfrm>
          </p:grpSpPr>
          <p:pic>
            <p:nvPicPr>
              <p:cNvPr id="3" name="Picture 6"/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13707" t="2" r="-1" b="-6311"/>
              <a:stretch/>
            </p:blipFill>
            <p:spPr bwMode="auto">
              <a:xfrm>
                <a:off x="6938211" y="3593308"/>
                <a:ext cx="1234699" cy="11088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4" name="Picture 4" descr="http://orig14.deviantart.net/3eb7/f/2012/146/8/a/fire_spark_png_by_dbszabo1-d515vla.png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1862" t="3723" r="1862" b="-3723"/>
              <a:stretch/>
            </p:blipFill>
            <p:spPr bwMode="auto">
              <a:xfrm>
                <a:off x="7668344" y="3057453"/>
                <a:ext cx="1091626" cy="10916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" name="Picture 5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698" t="3813" r="13080" b="1204"/>
            <a:stretch/>
          </p:blipFill>
          <p:spPr bwMode="auto">
            <a:xfrm>
              <a:off x="543001" y="781628"/>
              <a:ext cx="2770093" cy="23386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202290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upo 47"/>
          <p:cNvGrpSpPr/>
          <p:nvPr/>
        </p:nvGrpSpPr>
        <p:grpSpPr>
          <a:xfrm>
            <a:off x="304128" y="245995"/>
            <a:ext cx="3121200" cy="3148735"/>
            <a:chOff x="304128" y="245995"/>
            <a:chExt cx="3121200" cy="3148735"/>
          </a:xfrm>
        </p:grpSpPr>
        <p:sp>
          <p:nvSpPr>
            <p:cNvPr id="24" name="Retângulo de cantos arredondados 23"/>
            <p:cNvSpPr/>
            <p:nvPr/>
          </p:nvSpPr>
          <p:spPr>
            <a:xfrm>
              <a:off x="304128" y="245995"/>
              <a:ext cx="3121200" cy="976567"/>
            </a:xfrm>
            <a:prstGeom prst="roundRect">
              <a:avLst>
                <a:gd name="adj" fmla="val 34967"/>
              </a:avLst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4400" dirty="0" err="1" smtClean="0">
                  <a:latin typeface="Neuropol X Free" pitchFamily="50" charset="0"/>
                </a:rPr>
                <a:t>Easy</a:t>
              </a:r>
              <a:endParaRPr lang="pt-BR" sz="4400" dirty="0">
                <a:latin typeface="Neuropol X Free" pitchFamily="50" charset="0"/>
              </a:endParaRPr>
            </a:p>
          </p:txBody>
        </p:sp>
        <p:pic>
          <p:nvPicPr>
            <p:cNvPr id="2050" name="Picture 2" descr="C:\Users\rcamolez\Documents\work\Pessoal\Bitbucket\JetBomb\data\to post\icon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4216" y="273705"/>
              <a:ext cx="3121025" cy="31210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7" name="Grupo 46"/>
          <p:cNvGrpSpPr/>
          <p:nvPr/>
        </p:nvGrpSpPr>
        <p:grpSpPr>
          <a:xfrm>
            <a:off x="2183013" y="3547030"/>
            <a:ext cx="3121200" cy="3148735"/>
            <a:chOff x="2183013" y="3547030"/>
            <a:chExt cx="3121200" cy="3148735"/>
          </a:xfrm>
        </p:grpSpPr>
        <p:sp>
          <p:nvSpPr>
            <p:cNvPr id="34" name="Retângulo de cantos arredondados 33"/>
            <p:cNvSpPr/>
            <p:nvPr/>
          </p:nvSpPr>
          <p:spPr>
            <a:xfrm>
              <a:off x="2183013" y="3547030"/>
              <a:ext cx="3121200" cy="976567"/>
            </a:xfrm>
            <a:prstGeom prst="roundRect">
              <a:avLst>
                <a:gd name="adj" fmla="val 34967"/>
              </a:avLst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4400" dirty="0" smtClean="0">
                  <a:latin typeface="Neuropol X Free" pitchFamily="50" charset="0"/>
                </a:rPr>
                <a:t>Hard</a:t>
              </a:r>
              <a:endParaRPr lang="pt-BR" sz="4400" dirty="0">
                <a:latin typeface="Neuropol X Free" pitchFamily="50" charset="0"/>
              </a:endParaRPr>
            </a:p>
          </p:txBody>
        </p:sp>
        <p:pic>
          <p:nvPicPr>
            <p:cNvPr id="45" name="Picture 2" descr="C:\Users\rcamolez\Documents\work\Pessoal\Bitbucket\JetBomb\data\to post\icon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83101" y="3574740"/>
              <a:ext cx="3121025" cy="31210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4" name="Grupo 43"/>
          <p:cNvGrpSpPr/>
          <p:nvPr/>
        </p:nvGrpSpPr>
        <p:grpSpPr>
          <a:xfrm>
            <a:off x="5598341" y="167718"/>
            <a:ext cx="3121200" cy="3148735"/>
            <a:chOff x="5598341" y="167718"/>
            <a:chExt cx="3121200" cy="3148735"/>
          </a:xfrm>
        </p:grpSpPr>
        <p:sp>
          <p:nvSpPr>
            <p:cNvPr id="27" name="Retângulo de cantos arredondados 26"/>
            <p:cNvSpPr/>
            <p:nvPr/>
          </p:nvSpPr>
          <p:spPr>
            <a:xfrm>
              <a:off x="5598341" y="167718"/>
              <a:ext cx="3121200" cy="976567"/>
            </a:xfrm>
            <a:prstGeom prst="roundRect">
              <a:avLst>
                <a:gd name="adj" fmla="val 34967"/>
              </a:avLst>
            </a:prstGeom>
            <a:solidFill>
              <a:srgbClr val="DFDA00"/>
            </a:solidFill>
            <a:ln>
              <a:solidFill>
                <a:srgbClr val="B8B400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4400" dirty="0" smtClean="0">
                  <a:latin typeface="Neuropol X Free" pitchFamily="50" charset="0"/>
                </a:rPr>
                <a:t>Normal</a:t>
              </a:r>
              <a:endParaRPr lang="pt-BR" sz="4400" dirty="0">
                <a:latin typeface="Neuropol X Free" pitchFamily="50" charset="0"/>
              </a:endParaRPr>
            </a:p>
          </p:txBody>
        </p:sp>
        <p:pic>
          <p:nvPicPr>
            <p:cNvPr id="46" name="Picture 2" descr="C:\Users\rcamolez\Documents\work\Pessoal\Bitbucket\JetBomb\data\to post\icon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98429" y="195428"/>
              <a:ext cx="3121025" cy="31210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1742024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Elipse 15"/>
          <p:cNvSpPr/>
          <p:nvPr/>
        </p:nvSpPr>
        <p:spPr>
          <a:xfrm rot="10800000">
            <a:off x="-1979827" y="-1394809"/>
            <a:ext cx="13717837" cy="3950700"/>
          </a:xfrm>
          <a:custGeom>
            <a:avLst/>
            <a:gdLst>
              <a:gd name="connsiteX0" fmla="*/ 0 w 11956250"/>
              <a:gd name="connsiteY0" fmla="*/ 2683187 h 5366374"/>
              <a:gd name="connsiteX1" fmla="*/ 5978125 w 11956250"/>
              <a:gd name="connsiteY1" fmla="*/ 0 h 5366374"/>
              <a:gd name="connsiteX2" fmla="*/ 11956250 w 11956250"/>
              <a:gd name="connsiteY2" fmla="*/ 2683187 h 5366374"/>
              <a:gd name="connsiteX3" fmla="*/ 5978125 w 11956250"/>
              <a:gd name="connsiteY3" fmla="*/ 5366374 h 5366374"/>
              <a:gd name="connsiteX4" fmla="*/ 0 w 11956250"/>
              <a:gd name="connsiteY4" fmla="*/ 2683187 h 5366374"/>
              <a:gd name="connsiteX0" fmla="*/ 0 w 12751692"/>
              <a:gd name="connsiteY0" fmla="*/ 2683187 h 5366374"/>
              <a:gd name="connsiteX1" fmla="*/ 5978125 w 12751692"/>
              <a:gd name="connsiteY1" fmla="*/ 0 h 5366374"/>
              <a:gd name="connsiteX2" fmla="*/ 11956250 w 12751692"/>
              <a:gd name="connsiteY2" fmla="*/ 2683187 h 5366374"/>
              <a:gd name="connsiteX3" fmla="*/ 5978125 w 12751692"/>
              <a:gd name="connsiteY3" fmla="*/ 5366374 h 5366374"/>
              <a:gd name="connsiteX4" fmla="*/ 0 w 12751692"/>
              <a:gd name="connsiteY4" fmla="*/ 2683187 h 5366374"/>
              <a:gd name="connsiteX0" fmla="*/ 1112650 w 13864342"/>
              <a:gd name="connsiteY0" fmla="*/ 2683187 h 5366374"/>
              <a:gd name="connsiteX1" fmla="*/ 7090775 w 13864342"/>
              <a:gd name="connsiteY1" fmla="*/ 0 h 5366374"/>
              <a:gd name="connsiteX2" fmla="*/ 13068900 w 13864342"/>
              <a:gd name="connsiteY2" fmla="*/ 2683187 h 5366374"/>
              <a:gd name="connsiteX3" fmla="*/ 7090775 w 13864342"/>
              <a:gd name="connsiteY3" fmla="*/ 5366374 h 5366374"/>
              <a:gd name="connsiteX4" fmla="*/ 1112650 w 13864342"/>
              <a:gd name="connsiteY4" fmla="*/ 2683187 h 5366374"/>
              <a:gd name="connsiteX0" fmla="*/ 0 w 12751692"/>
              <a:gd name="connsiteY0" fmla="*/ 1961292 h 4644479"/>
              <a:gd name="connsiteX1" fmla="*/ 5978125 w 12751692"/>
              <a:gd name="connsiteY1" fmla="*/ 0 h 4644479"/>
              <a:gd name="connsiteX2" fmla="*/ 11956250 w 12751692"/>
              <a:gd name="connsiteY2" fmla="*/ 1961292 h 4644479"/>
              <a:gd name="connsiteX3" fmla="*/ 5978125 w 12751692"/>
              <a:gd name="connsiteY3" fmla="*/ 4644479 h 4644479"/>
              <a:gd name="connsiteX4" fmla="*/ 0 w 12751692"/>
              <a:gd name="connsiteY4" fmla="*/ 1961292 h 4644479"/>
              <a:gd name="connsiteX0" fmla="*/ 0 w 12751692"/>
              <a:gd name="connsiteY0" fmla="*/ 1576281 h 4259468"/>
              <a:gd name="connsiteX1" fmla="*/ 5978125 w 12751692"/>
              <a:gd name="connsiteY1" fmla="*/ 0 h 4259468"/>
              <a:gd name="connsiteX2" fmla="*/ 11956250 w 12751692"/>
              <a:gd name="connsiteY2" fmla="*/ 1576281 h 4259468"/>
              <a:gd name="connsiteX3" fmla="*/ 5978125 w 12751692"/>
              <a:gd name="connsiteY3" fmla="*/ 4259468 h 4259468"/>
              <a:gd name="connsiteX4" fmla="*/ 0 w 12751692"/>
              <a:gd name="connsiteY4" fmla="*/ 1576281 h 4259468"/>
              <a:gd name="connsiteX0" fmla="*/ 961627 w 13713319"/>
              <a:gd name="connsiteY0" fmla="*/ 1576281 h 4259468"/>
              <a:gd name="connsiteX1" fmla="*/ 6939752 w 13713319"/>
              <a:gd name="connsiteY1" fmla="*/ 0 h 4259468"/>
              <a:gd name="connsiteX2" fmla="*/ 12917877 w 13713319"/>
              <a:gd name="connsiteY2" fmla="*/ 1576281 h 4259468"/>
              <a:gd name="connsiteX3" fmla="*/ 6939752 w 13713319"/>
              <a:gd name="connsiteY3" fmla="*/ 4259468 h 4259468"/>
              <a:gd name="connsiteX4" fmla="*/ 961627 w 13713319"/>
              <a:gd name="connsiteY4" fmla="*/ 1576281 h 4259468"/>
              <a:gd name="connsiteX0" fmla="*/ 748609 w 13394819"/>
              <a:gd name="connsiteY0" fmla="*/ 1576281 h 4281404"/>
              <a:gd name="connsiteX1" fmla="*/ 6726734 w 13394819"/>
              <a:gd name="connsiteY1" fmla="*/ 0 h 4281404"/>
              <a:gd name="connsiteX2" fmla="*/ 12704859 w 13394819"/>
              <a:gd name="connsiteY2" fmla="*/ 1576281 h 4281404"/>
              <a:gd name="connsiteX3" fmla="*/ 6726734 w 13394819"/>
              <a:gd name="connsiteY3" fmla="*/ 4259468 h 4281404"/>
              <a:gd name="connsiteX4" fmla="*/ 746223 w 13394819"/>
              <a:gd name="connsiteY4" fmla="*/ 2781035 h 4281404"/>
              <a:gd name="connsiteX5" fmla="*/ 748609 w 13394819"/>
              <a:gd name="connsiteY5" fmla="*/ 1576281 h 4281404"/>
              <a:gd name="connsiteX0" fmla="*/ 736665 w 13406939"/>
              <a:gd name="connsiteY0" fmla="*/ 1528198 h 4281448"/>
              <a:gd name="connsiteX1" fmla="*/ 6738854 w 13406939"/>
              <a:gd name="connsiteY1" fmla="*/ 44 h 4281448"/>
              <a:gd name="connsiteX2" fmla="*/ 12716979 w 13406939"/>
              <a:gd name="connsiteY2" fmla="*/ 1576325 h 4281448"/>
              <a:gd name="connsiteX3" fmla="*/ 6738854 w 13406939"/>
              <a:gd name="connsiteY3" fmla="*/ 4259512 h 4281448"/>
              <a:gd name="connsiteX4" fmla="*/ 758343 w 13406939"/>
              <a:gd name="connsiteY4" fmla="*/ 2781079 h 4281448"/>
              <a:gd name="connsiteX5" fmla="*/ 736665 w 13406939"/>
              <a:gd name="connsiteY5" fmla="*/ 1528198 h 4281448"/>
              <a:gd name="connsiteX0" fmla="*/ 1325942 w 13996216"/>
              <a:gd name="connsiteY0" fmla="*/ 1528198 h 4279684"/>
              <a:gd name="connsiteX1" fmla="*/ 7328131 w 13996216"/>
              <a:gd name="connsiteY1" fmla="*/ 44 h 4279684"/>
              <a:gd name="connsiteX2" fmla="*/ 13306256 w 13996216"/>
              <a:gd name="connsiteY2" fmla="*/ 1576325 h 4279684"/>
              <a:gd name="connsiteX3" fmla="*/ 7328131 w 13996216"/>
              <a:gd name="connsiteY3" fmla="*/ 4259512 h 4279684"/>
              <a:gd name="connsiteX4" fmla="*/ 1347620 w 13996216"/>
              <a:gd name="connsiteY4" fmla="*/ 2781079 h 4279684"/>
              <a:gd name="connsiteX5" fmla="*/ 83 w 13996216"/>
              <a:gd name="connsiteY5" fmla="*/ 2781079 h 4279684"/>
              <a:gd name="connsiteX6" fmla="*/ 1325942 w 13996216"/>
              <a:gd name="connsiteY6" fmla="*/ 1528198 h 4279684"/>
              <a:gd name="connsiteX0" fmla="*/ 1325942 w 13990560"/>
              <a:gd name="connsiteY0" fmla="*/ 1528198 h 4286662"/>
              <a:gd name="connsiteX1" fmla="*/ 7328131 w 13990560"/>
              <a:gd name="connsiteY1" fmla="*/ 44 h 4286662"/>
              <a:gd name="connsiteX2" fmla="*/ 13306256 w 13990560"/>
              <a:gd name="connsiteY2" fmla="*/ 1576325 h 4286662"/>
              <a:gd name="connsiteX3" fmla="*/ 7328131 w 13990560"/>
              <a:gd name="connsiteY3" fmla="*/ 4259512 h 4286662"/>
              <a:gd name="connsiteX4" fmla="*/ 1828883 w 13990560"/>
              <a:gd name="connsiteY4" fmla="*/ 2925458 h 4286662"/>
              <a:gd name="connsiteX5" fmla="*/ 83 w 13990560"/>
              <a:gd name="connsiteY5" fmla="*/ 2781079 h 4286662"/>
              <a:gd name="connsiteX6" fmla="*/ 1325942 w 13990560"/>
              <a:gd name="connsiteY6" fmla="*/ 1528198 h 4286662"/>
              <a:gd name="connsiteX0" fmla="*/ 1065572 w 13730190"/>
              <a:gd name="connsiteY0" fmla="*/ 1528197 h 4286661"/>
              <a:gd name="connsiteX1" fmla="*/ 7067761 w 13730190"/>
              <a:gd name="connsiteY1" fmla="*/ 43 h 4286661"/>
              <a:gd name="connsiteX2" fmla="*/ 13045886 w 13730190"/>
              <a:gd name="connsiteY2" fmla="*/ 1576324 h 4286661"/>
              <a:gd name="connsiteX3" fmla="*/ 7067761 w 13730190"/>
              <a:gd name="connsiteY3" fmla="*/ 4259511 h 4286661"/>
              <a:gd name="connsiteX4" fmla="*/ 1568513 w 13730190"/>
              <a:gd name="connsiteY4" fmla="*/ 2925457 h 4286661"/>
              <a:gd name="connsiteX5" fmla="*/ 4408 w 13730190"/>
              <a:gd name="connsiteY5" fmla="*/ 2396067 h 4286661"/>
              <a:gd name="connsiteX6" fmla="*/ 1065572 w 13730190"/>
              <a:gd name="connsiteY6" fmla="*/ 1528197 h 4286661"/>
              <a:gd name="connsiteX0" fmla="*/ 1065572 w 13724064"/>
              <a:gd name="connsiteY0" fmla="*/ 1528197 h 4295401"/>
              <a:gd name="connsiteX1" fmla="*/ 7067761 w 13724064"/>
              <a:gd name="connsiteY1" fmla="*/ 43 h 4295401"/>
              <a:gd name="connsiteX2" fmla="*/ 13045886 w 13724064"/>
              <a:gd name="connsiteY2" fmla="*/ 1576324 h 4295401"/>
              <a:gd name="connsiteX3" fmla="*/ 7067761 w 13724064"/>
              <a:gd name="connsiteY3" fmla="*/ 4259511 h 4295401"/>
              <a:gd name="connsiteX4" fmla="*/ 2097902 w 13724064"/>
              <a:gd name="connsiteY4" fmla="*/ 3069836 h 4295401"/>
              <a:gd name="connsiteX5" fmla="*/ 4408 w 13724064"/>
              <a:gd name="connsiteY5" fmla="*/ 2396067 h 4295401"/>
              <a:gd name="connsiteX6" fmla="*/ 1065572 w 13724064"/>
              <a:gd name="connsiteY6" fmla="*/ 1528197 h 4295401"/>
              <a:gd name="connsiteX0" fmla="*/ 1065572 w 13724064"/>
              <a:gd name="connsiteY0" fmla="*/ 1528197 h 4295401"/>
              <a:gd name="connsiteX1" fmla="*/ 7067761 w 13724064"/>
              <a:gd name="connsiteY1" fmla="*/ 43 h 4295401"/>
              <a:gd name="connsiteX2" fmla="*/ 13045886 w 13724064"/>
              <a:gd name="connsiteY2" fmla="*/ 1576324 h 4295401"/>
              <a:gd name="connsiteX3" fmla="*/ 7067761 w 13724064"/>
              <a:gd name="connsiteY3" fmla="*/ 4259511 h 4295401"/>
              <a:gd name="connsiteX4" fmla="*/ 2097902 w 13724064"/>
              <a:gd name="connsiteY4" fmla="*/ 3069836 h 4295401"/>
              <a:gd name="connsiteX5" fmla="*/ 4408 w 13724064"/>
              <a:gd name="connsiteY5" fmla="*/ 2396067 h 4295401"/>
              <a:gd name="connsiteX6" fmla="*/ 1065572 w 13724064"/>
              <a:gd name="connsiteY6" fmla="*/ 1528197 h 4295401"/>
              <a:gd name="connsiteX0" fmla="*/ 1065572 w 13721860"/>
              <a:gd name="connsiteY0" fmla="*/ 1528197 h 4315141"/>
              <a:gd name="connsiteX1" fmla="*/ 7067761 w 13721860"/>
              <a:gd name="connsiteY1" fmla="*/ 43 h 4315141"/>
              <a:gd name="connsiteX2" fmla="*/ 13045886 w 13721860"/>
              <a:gd name="connsiteY2" fmla="*/ 1576324 h 4315141"/>
              <a:gd name="connsiteX3" fmla="*/ 7067761 w 13721860"/>
              <a:gd name="connsiteY3" fmla="*/ 4259511 h 4315141"/>
              <a:gd name="connsiteX4" fmla="*/ 2290408 w 13721860"/>
              <a:gd name="connsiteY4" fmla="*/ 3310468 h 4315141"/>
              <a:gd name="connsiteX5" fmla="*/ 4408 w 13721860"/>
              <a:gd name="connsiteY5" fmla="*/ 2396067 h 4315141"/>
              <a:gd name="connsiteX6" fmla="*/ 1065572 w 13721860"/>
              <a:gd name="connsiteY6" fmla="*/ 1528197 h 4315141"/>
              <a:gd name="connsiteX0" fmla="*/ 1065572 w 13721860"/>
              <a:gd name="connsiteY0" fmla="*/ 1528197 h 4315141"/>
              <a:gd name="connsiteX1" fmla="*/ 7067761 w 13721860"/>
              <a:gd name="connsiteY1" fmla="*/ 43 h 4315141"/>
              <a:gd name="connsiteX2" fmla="*/ 13045886 w 13721860"/>
              <a:gd name="connsiteY2" fmla="*/ 1576324 h 4315141"/>
              <a:gd name="connsiteX3" fmla="*/ 7067761 w 13721860"/>
              <a:gd name="connsiteY3" fmla="*/ 4259511 h 4315141"/>
              <a:gd name="connsiteX4" fmla="*/ 2290408 w 13721860"/>
              <a:gd name="connsiteY4" fmla="*/ 3310468 h 4315141"/>
              <a:gd name="connsiteX5" fmla="*/ 4408 w 13721860"/>
              <a:gd name="connsiteY5" fmla="*/ 2396067 h 4315141"/>
              <a:gd name="connsiteX6" fmla="*/ 1065572 w 13721860"/>
              <a:gd name="connsiteY6" fmla="*/ 1528197 h 4315141"/>
              <a:gd name="connsiteX0" fmla="*/ 1065572 w 13723621"/>
              <a:gd name="connsiteY0" fmla="*/ 1528197 h 4223975"/>
              <a:gd name="connsiteX1" fmla="*/ 7067761 w 13723621"/>
              <a:gd name="connsiteY1" fmla="*/ 43 h 4223975"/>
              <a:gd name="connsiteX2" fmla="*/ 13045886 w 13723621"/>
              <a:gd name="connsiteY2" fmla="*/ 1576324 h 4223975"/>
              <a:gd name="connsiteX3" fmla="*/ 7091824 w 13723621"/>
              <a:gd name="connsiteY3" fmla="*/ 4163258 h 4223975"/>
              <a:gd name="connsiteX4" fmla="*/ 2290408 w 13723621"/>
              <a:gd name="connsiteY4" fmla="*/ 3310468 h 4223975"/>
              <a:gd name="connsiteX5" fmla="*/ 4408 w 13723621"/>
              <a:gd name="connsiteY5" fmla="*/ 2396067 h 4223975"/>
              <a:gd name="connsiteX6" fmla="*/ 1065572 w 13723621"/>
              <a:gd name="connsiteY6" fmla="*/ 1528197 h 4223975"/>
              <a:gd name="connsiteX0" fmla="*/ 1065572 w 13735392"/>
              <a:gd name="connsiteY0" fmla="*/ 1528197 h 4173248"/>
              <a:gd name="connsiteX1" fmla="*/ 7067761 w 13735392"/>
              <a:gd name="connsiteY1" fmla="*/ 43 h 4173248"/>
              <a:gd name="connsiteX2" fmla="*/ 13045886 w 13735392"/>
              <a:gd name="connsiteY2" fmla="*/ 1576324 h 4173248"/>
              <a:gd name="connsiteX3" fmla="*/ 7091824 w 13735392"/>
              <a:gd name="connsiteY3" fmla="*/ 4163258 h 4173248"/>
              <a:gd name="connsiteX4" fmla="*/ 2290408 w 13735392"/>
              <a:gd name="connsiteY4" fmla="*/ 3310468 h 4173248"/>
              <a:gd name="connsiteX5" fmla="*/ 4408 w 13735392"/>
              <a:gd name="connsiteY5" fmla="*/ 2396067 h 4173248"/>
              <a:gd name="connsiteX6" fmla="*/ 1065572 w 13735392"/>
              <a:gd name="connsiteY6" fmla="*/ 1528197 h 4173248"/>
              <a:gd name="connsiteX0" fmla="*/ 1065572 w 13713280"/>
              <a:gd name="connsiteY0" fmla="*/ 1528197 h 4219887"/>
              <a:gd name="connsiteX1" fmla="*/ 7067761 w 13713280"/>
              <a:gd name="connsiteY1" fmla="*/ 43 h 4219887"/>
              <a:gd name="connsiteX2" fmla="*/ 13045886 w 13713280"/>
              <a:gd name="connsiteY2" fmla="*/ 1576324 h 4219887"/>
              <a:gd name="connsiteX3" fmla="*/ 7091824 w 13713280"/>
              <a:gd name="connsiteY3" fmla="*/ 4163258 h 4219887"/>
              <a:gd name="connsiteX4" fmla="*/ 3204808 w 13713280"/>
              <a:gd name="connsiteY4" fmla="*/ 3272368 h 4219887"/>
              <a:gd name="connsiteX5" fmla="*/ 4408 w 13713280"/>
              <a:gd name="connsiteY5" fmla="*/ 2396067 h 4219887"/>
              <a:gd name="connsiteX6" fmla="*/ 1065572 w 13713280"/>
              <a:gd name="connsiteY6" fmla="*/ 1528197 h 4219887"/>
              <a:gd name="connsiteX0" fmla="*/ 1065572 w 13714641"/>
              <a:gd name="connsiteY0" fmla="*/ 1528197 h 4292349"/>
              <a:gd name="connsiteX1" fmla="*/ 7067761 w 13714641"/>
              <a:gd name="connsiteY1" fmla="*/ 43 h 4292349"/>
              <a:gd name="connsiteX2" fmla="*/ 13045886 w 13714641"/>
              <a:gd name="connsiteY2" fmla="*/ 1576324 h 4292349"/>
              <a:gd name="connsiteX3" fmla="*/ 7110874 w 13714641"/>
              <a:gd name="connsiteY3" fmla="*/ 4239458 h 4292349"/>
              <a:gd name="connsiteX4" fmla="*/ 3204808 w 13714641"/>
              <a:gd name="connsiteY4" fmla="*/ 3272368 h 4292349"/>
              <a:gd name="connsiteX5" fmla="*/ 4408 w 13714641"/>
              <a:gd name="connsiteY5" fmla="*/ 2396067 h 4292349"/>
              <a:gd name="connsiteX6" fmla="*/ 1065572 w 13714641"/>
              <a:gd name="connsiteY6" fmla="*/ 1528197 h 4292349"/>
              <a:gd name="connsiteX0" fmla="*/ 1065572 w 13714641"/>
              <a:gd name="connsiteY0" fmla="*/ 1528197 h 4244653"/>
              <a:gd name="connsiteX1" fmla="*/ 7067761 w 13714641"/>
              <a:gd name="connsiteY1" fmla="*/ 43 h 4244653"/>
              <a:gd name="connsiteX2" fmla="*/ 13045886 w 13714641"/>
              <a:gd name="connsiteY2" fmla="*/ 1576324 h 4244653"/>
              <a:gd name="connsiteX3" fmla="*/ 7110874 w 13714641"/>
              <a:gd name="connsiteY3" fmla="*/ 4239458 h 4244653"/>
              <a:gd name="connsiteX4" fmla="*/ 3204808 w 13714641"/>
              <a:gd name="connsiteY4" fmla="*/ 3272368 h 4244653"/>
              <a:gd name="connsiteX5" fmla="*/ 4408 w 13714641"/>
              <a:gd name="connsiteY5" fmla="*/ 2396067 h 4244653"/>
              <a:gd name="connsiteX6" fmla="*/ 1065572 w 13714641"/>
              <a:gd name="connsiteY6" fmla="*/ 1528197 h 4244653"/>
              <a:gd name="connsiteX0" fmla="*/ 1065572 w 13710611"/>
              <a:gd name="connsiteY0" fmla="*/ 1528197 h 4294185"/>
              <a:gd name="connsiteX1" fmla="*/ 7067761 w 13710611"/>
              <a:gd name="connsiteY1" fmla="*/ 43 h 4294185"/>
              <a:gd name="connsiteX2" fmla="*/ 13045886 w 13710611"/>
              <a:gd name="connsiteY2" fmla="*/ 1576324 h 4294185"/>
              <a:gd name="connsiteX3" fmla="*/ 7110874 w 13710611"/>
              <a:gd name="connsiteY3" fmla="*/ 4239458 h 4294185"/>
              <a:gd name="connsiteX4" fmla="*/ 3566758 w 13710611"/>
              <a:gd name="connsiteY4" fmla="*/ 3291418 h 4294185"/>
              <a:gd name="connsiteX5" fmla="*/ 4408 w 13710611"/>
              <a:gd name="connsiteY5" fmla="*/ 2396067 h 4294185"/>
              <a:gd name="connsiteX6" fmla="*/ 1065572 w 13710611"/>
              <a:gd name="connsiteY6" fmla="*/ 1528197 h 4294185"/>
              <a:gd name="connsiteX0" fmla="*/ 1065572 w 13719579"/>
              <a:gd name="connsiteY0" fmla="*/ 1528197 h 4239458"/>
              <a:gd name="connsiteX1" fmla="*/ 7067761 w 13719579"/>
              <a:gd name="connsiteY1" fmla="*/ 43 h 4239458"/>
              <a:gd name="connsiteX2" fmla="*/ 13045886 w 13719579"/>
              <a:gd name="connsiteY2" fmla="*/ 1576324 h 4239458"/>
              <a:gd name="connsiteX3" fmla="*/ 7110874 w 13719579"/>
              <a:gd name="connsiteY3" fmla="*/ 4239458 h 4239458"/>
              <a:gd name="connsiteX4" fmla="*/ 3566758 w 13719579"/>
              <a:gd name="connsiteY4" fmla="*/ 3291418 h 4239458"/>
              <a:gd name="connsiteX5" fmla="*/ 4408 w 13719579"/>
              <a:gd name="connsiteY5" fmla="*/ 2396067 h 4239458"/>
              <a:gd name="connsiteX6" fmla="*/ 1065572 w 13719579"/>
              <a:gd name="connsiteY6" fmla="*/ 1528197 h 4239458"/>
              <a:gd name="connsiteX0" fmla="*/ 1065572 w 13717837"/>
              <a:gd name="connsiteY0" fmla="*/ 1528197 h 3950700"/>
              <a:gd name="connsiteX1" fmla="*/ 7067761 w 13717837"/>
              <a:gd name="connsiteY1" fmla="*/ 43 h 3950700"/>
              <a:gd name="connsiteX2" fmla="*/ 13045886 w 13717837"/>
              <a:gd name="connsiteY2" fmla="*/ 1576324 h 3950700"/>
              <a:gd name="connsiteX3" fmla="*/ 7086811 w 13717837"/>
              <a:gd name="connsiteY3" fmla="*/ 3950700 h 3950700"/>
              <a:gd name="connsiteX4" fmla="*/ 3566758 w 13717837"/>
              <a:gd name="connsiteY4" fmla="*/ 3291418 h 3950700"/>
              <a:gd name="connsiteX5" fmla="*/ 4408 w 13717837"/>
              <a:gd name="connsiteY5" fmla="*/ 2396067 h 3950700"/>
              <a:gd name="connsiteX6" fmla="*/ 1065572 w 13717837"/>
              <a:gd name="connsiteY6" fmla="*/ 1528197 h 3950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717837" h="3950700">
                <a:moveTo>
                  <a:pt x="1065572" y="1528197"/>
                </a:moveTo>
                <a:cubicBezTo>
                  <a:pt x="2242797" y="1128860"/>
                  <a:pt x="5071042" y="-7978"/>
                  <a:pt x="7067761" y="43"/>
                </a:cubicBezTo>
                <a:cubicBezTo>
                  <a:pt x="9064480" y="8064"/>
                  <a:pt x="13045886" y="94441"/>
                  <a:pt x="13045886" y="1576324"/>
                </a:cubicBezTo>
                <a:cubicBezTo>
                  <a:pt x="15909402" y="2095681"/>
                  <a:pt x="8800016" y="3950601"/>
                  <a:pt x="7086811" y="3950700"/>
                </a:cubicBezTo>
                <a:cubicBezTo>
                  <a:pt x="5373606" y="3950799"/>
                  <a:pt x="4667784" y="3614024"/>
                  <a:pt x="3566758" y="3291418"/>
                </a:cubicBezTo>
                <a:cubicBezTo>
                  <a:pt x="1624599" y="2898418"/>
                  <a:pt x="8021" y="2604880"/>
                  <a:pt x="4408" y="2396067"/>
                </a:cubicBezTo>
                <a:cubicBezTo>
                  <a:pt x="795" y="2187254"/>
                  <a:pt x="-111653" y="1927534"/>
                  <a:pt x="1065572" y="1528197"/>
                </a:cubicBezTo>
                <a:close/>
              </a:path>
            </a:pathLst>
          </a:custGeom>
          <a:gradFill flip="none" rotWithShape="1">
            <a:gsLst>
              <a:gs pos="0">
                <a:srgbClr val="8FE61A"/>
              </a:gs>
              <a:gs pos="61000">
                <a:srgbClr val="296000"/>
              </a:gs>
            </a:gsLst>
            <a:path path="circle">
              <a:fillToRect l="50000" t="50000" r="50000" b="50000"/>
            </a:path>
            <a:tileRect/>
          </a:gradFill>
          <a:ln w="12700" cap="flat" cmpd="sng">
            <a:solidFill>
              <a:srgbClr val="367E00"/>
            </a:solidFill>
          </a:ln>
          <a:effectLst>
            <a:glow>
              <a:srgbClr val="367E00"/>
            </a:glow>
            <a:softEdge rad="0"/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Elipse 16"/>
          <p:cNvSpPr/>
          <p:nvPr/>
        </p:nvSpPr>
        <p:spPr>
          <a:xfrm rot="10800000">
            <a:off x="-6382978" y="-612459"/>
            <a:ext cx="10372165" cy="4031836"/>
          </a:xfrm>
          <a:prstGeom prst="ellipse">
            <a:avLst/>
          </a:prstGeom>
          <a:gradFill flip="none" rotWithShape="1">
            <a:gsLst>
              <a:gs pos="7000">
                <a:srgbClr val="75BD15"/>
              </a:gs>
              <a:gs pos="21000">
                <a:srgbClr val="367E00"/>
              </a:gs>
            </a:gsLst>
            <a:lin ang="16500000" scaled="0"/>
            <a:tileRect/>
          </a:gradFill>
          <a:ln w="12700" cap="flat" cmpd="sng">
            <a:solidFill>
              <a:srgbClr val="367E00"/>
            </a:solidFill>
          </a:ln>
          <a:effectLst>
            <a:glow>
              <a:srgbClr val="367E00"/>
            </a:glow>
            <a:softEdge rad="0"/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Elipse 17"/>
          <p:cNvSpPr/>
          <p:nvPr/>
        </p:nvSpPr>
        <p:spPr>
          <a:xfrm rot="10800000">
            <a:off x="5570351" y="-612459"/>
            <a:ext cx="10372165" cy="4031836"/>
          </a:xfrm>
          <a:prstGeom prst="ellipse">
            <a:avLst/>
          </a:prstGeom>
          <a:gradFill flip="none" rotWithShape="1">
            <a:gsLst>
              <a:gs pos="7000">
                <a:srgbClr val="75BD15"/>
              </a:gs>
              <a:gs pos="21000">
                <a:srgbClr val="367E00"/>
              </a:gs>
            </a:gsLst>
            <a:lin ang="15900000" scaled="0"/>
            <a:tileRect/>
          </a:gradFill>
          <a:ln w="12700" cap="flat" cmpd="sng">
            <a:solidFill>
              <a:srgbClr val="367E00"/>
            </a:solidFill>
          </a:ln>
          <a:effectLst>
            <a:glow>
              <a:srgbClr val="367E00"/>
            </a:glow>
            <a:softEdge rad="0"/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Elipse 24"/>
          <p:cNvSpPr/>
          <p:nvPr/>
        </p:nvSpPr>
        <p:spPr>
          <a:xfrm rot="10800000">
            <a:off x="-2281631" y="-756390"/>
            <a:ext cx="14464975" cy="4017802"/>
          </a:xfrm>
          <a:custGeom>
            <a:avLst/>
            <a:gdLst>
              <a:gd name="connsiteX0" fmla="*/ 0 w 10372165"/>
              <a:gd name="connsiteY0" fmla="*/ 2015918 h 4031836"/>
              <a:gd name="connsiteX1" fmla="*/ 5186083 w 10372165"/>
              <a:gd name="connsiteY1" fmla="*/ 0 h 4031836"/>
              <a:gd name="connsiteX2" fmla="*/ 10372166 w 10372165"/>
              <a:gd name="connsiteY2" fmla="*/ 2015918 h 4031836"/>
              <a:gd name="connsiteX3" fmla="*/ 5186083 w 10372165"/>
              <a:gd name="connsiteY3" fmla="*/ 4031836 h 4031836"/>
              <a:gd name="connsiteX4" fmla="*/ 0 w 10372165"/>
              <a:gd name="connsiteY4" fmla="*/ 2015918 h 4031836"/>
              <a:gd name="connsiteX0" fmla="*/ 0 w 10639982"/>
              <a:gd name="connsiteY0" fmla="*/ 2015918 h 4083690"/>
              <a:gd name="connsiteX1" fmla="*/ 5186083 w 10639982"/>
              <a:gd name="connsiteY1" fmla="*/ 0 h 4083690"/>
              <a:gd name="connsiteX2" fmla="*/ 10372166 w 10639982"/>
              <a:gd name="connsiteY2" fmla="*/ 2015918 h 4083690"/>
              <a:gd name="connsiteX3" fmla="*/ 9424685 w 10639982"/>
              <a:gd name="connsiteY3" fmla="*/ 3363212 h 4083690"/>
              <a:gd name="connsiteX4" fmla="*/ 5186083 w 10639982"/>
              <a:gd name="connsiteY4" fmla="*/ 4031836 h 4083690"/>
              <a:gd name="connsiteX5" fmla="*/ 0 w 10639982"/>
              <a:gd name="connsiteY5" fmla="*/ 2015918 h 4083690"/>
              <a:gd name="connsiteX0" fmla="*/ 0 w 12456536"/>
              <a:gd name="connsiteY0" fmla="*/ 2029969 h 4097741"/>
              <a:gd name="connsiteX1" fmla="*/ 5186083 w 12456536"/>
              <a:gd name="connsiteY1" fmla="*/ 14051 h 4097741"/>
              <a:gd name="connsiteX2" fmla="*/ 12345345 w 12456536"/>
              <a:gd name="connsiteY2" fmla="*/ 2920305 h 4097741"/>
              <a:gd name="connsiteX3" fmla="*/ 9424685 w 12456536"/>
              <a:gd name="connsiteY3" fmla="*/ 3377263 h 4097741"/>
              <a:gd name="connsiteX4" fmla="*/ 5186083 w 12456536"/>
              <a:gd name="connsiteY4" fmla="*/ 4045887 h 4097741"/>
              <a:gd name="connsiteX5" fmla="*/ 0 w 12456536"/>
              <a:gd name="connsiteY5" fmla="*/ 2029969 h 4097741"/>
              <a:gd name="connsiteX0" fmla="*/ 170014 w 12626550"/>
              <a:gd name="connsiteY0" fmla="*/ 2025657 h 4042298"/>
              <a:gd name="connsiteX1" fmla="*/ 5356097 w 12626550"/>
              <a:gd name="connsiteY1" fmla="*/ 9739 h 4042298"/>
              <a:gd name="connsiteX2" fmla="*/ 12515359 w 12626550"/>
              <a:gd name="connsiteY2" fmla="*/ 2915993 h 4042298"/>
              <a:gd name="connsiteX3" fmla="*/ 9594699 w 12626550"/>
              <a:gd name="connsiteY3" fmla="*/ 3372951 h 4042298"/>
              <a:gd name="connsiteX4" fmla="*/ 5356097 w 12626550"/>
              <a:gd name="connsiteY4" fmla="*/ 4041575 h 4042298"/>
              <a:gd name="connsiteX5" fmla="*/ 1629794 w 12626550"/>
              <a:gd name="connsiteY5" fmla="*/ 3469203 h 4042298"/>
              <a:gd name="connsiteX6" fmla="*/ 170014 w 12626550"/>
              <a:gd name="connsiteY6" fmla="*/ 2025657 h 4042298"/>
              <a:gd name="connsiteX0" fmla="*/ 94461 w 13946660"/>
              <a:gd name="connsiteY0" fmla="*/ 2810088 h 4032645"/>
              <a:gd name="connsiteX1" fmla="*/ 6676207 w 13946660"/>
              <a:gd name="connsiteY1" fmla="*/ 86 h 4032645"/>
              <a:gd name="connsiteX2" fmla="*/ 13835469 w 13946660"/>
              <a:gd name="connsiteY2" fmla="*/ 2906340 h 4032645"/>
              <a:gd name="connsiteX3" fmla="*/ 10914809 w 13946660"/>
              <a:gd name="connsiteY3" fmla="*/ 3363298 h 4032645"/>
              <a:gd name="connsiteX4" fmla="*/ 6676207 w 13946660"/>
              <a:gd name="connsiteY4" fmla="*/ 4031922 h 4032645"/>
              <a:gd name="connsiteX5" fmla="*/ 2949904 w 13946660"/>
              <a:gd name="connsiteY5" fmla="*/ 3459550 h 4032645"/>
              <a:gd name="connsiteX6" fmla="*/ 94461 w 13946660"/>
              <a:gd name="connsiteY6" fmla="*/ 2810088 h 4032645"/>
              <a:gd name="connsiteX0" fmla="*/ 94461 w 13946660"/>
              <a:gd name="connsiteY0" fmla="*/ 2810088 h 4272934"/>
              <a:gd name="connsiteX1" fmla="*/ 6676207 w 13946660"/>
              <a:gd name="connsiteY1" fmla="*/ 86 h 4272934"/>
              <a:gd name="connsiteX2" fmla="*/ 13835469 w 13946660"/>
              <a:gd name="connsiteY2" fmla="*/ 2906340 h 4272934"/>
              <a:gd name="connsiteX3" fmla="*/ 10914809 w 13946660"/>
              <a:gd name="connsiteY3" fmla="*/ 3363298 h 4272934"/>
              <a:gd name="connsiteX4" fmla="*/ 7566543 w 13946660"/>
              <a:gd name="connsiteY4" fmla="*/ 4272553 h 4272934"/>
              <a:gd name="connsiteX5" fmla="*/ 2949904 w 13946660"/>
              <a:gd name="connsiteY5" fmla="*/ 3459550 h 4272934"/>
              <a:gd name="connsiteX6" fmla="*/ 94461 w 13946660"/>
              <a:gd name="connsiteY6" fmla="*/ 2810088 h 4272934"/>
              <a:gd name="connsiteX0" fmla="*/ 94461 w 13946660"/>
              <a:gd name="connsiteY0" fmla="*/ 2810088 h 4224847"/>
              <a:gd name="connsiteX1" fmla="*/ 6676207 w 13946660"/>
              <a:gd name="connsiteY1" fmla="*/ 86 h 4224847"/>
              <a:gd name="connsiteX2" fmla="*/ 13835469 w 13946660"/>
              <a:gd name="connsiteY2" fmla="*/ 2906340 h 4224847"/>
              <a:gd name="connsiteX3" fmla="*/ 10914809 w 13946660"/>
              <a:gd name="connsiteY3" fmla="*/ 3363298 h 4224847"/>
              <a:gd name="connsiteX4" fmla="*/ 5978375 w 13946660"/>
              <a:gd name="connsiteY4" fmla="*/ 4224426 h 4224847"/>
              <a:gd name="connsiteX5" fmla="*/ 2949904 w 13946660"/>
              <a:gd name="connsiteY5" fmla="*/ 3459550 h 4224847"/>
              <a:gd name="connsiteX6" fmla="*/ 94461 w 13946660"/>
              <a:gd name="connsiteY6" fmla="*/ 2810088 h 4224847"/>
              <a:gd name="connsiteX0" fmla="*/ 94461 w 13932469"/>
              <a:gd name="connsiteY0" fmla="*/ 2810088 h 4224847"/>
              <a:gd name="connsiteX1" fmla="*/ 6676207 w 13932469"/>
              <a:gd name="connsiteY1" fmla="*/ 86 h 4224847"/>
              <a:gd name="connsiteX2" fmla="*/ 13835469 w 13932469"/>
              <a:gd name="connsiteY2" fmla="*/ 2906340 h 4224847"/>
              <a:gd name="connsiteX3" fmla="*/ 10433546 w 13932469"/>
              <a:gd name="connsiteY3" fmla="*/ 3363298 h 4224847"/>
              <a:gd name="connsiteX4" fmla="*/ 5978375 w 13932469"/>
              <a:gd name="connsiteY4" fmla="*/ 4224426 h 4224847"/>
              <a:gd name="connsiteX5" fmla="*/ 2949904 w 13932469"/>
              <a:gd name="connsiteY5" fmla="*/ 3459550 h 4224847"/>
              <a:gd name="connsiteX6" fmla="*/ 94461 w 13932469"/>
              <a:gd name="connsiteY6" fmla="*/ 2810088 h 4224847"/>
              <a:gd name="connsiteX0" fmla="*/ 94461 w 13932469"/>
              <a:gd name="connsiteY0" fmla="*/ 2810088 h 4224847"/>
              <a:gd name="connsiteX1" fmla="*/ 6676207 w 13932469"/>
              <a:gd name="connsiteY1" fmla="*/ 86 h 4224847"/>
              <a:gd name="connsiteX2" fmla="*/ 13835469 w 13932469"/>
              <a:gd name="connsiteY2" fmla="*/ 2906340 h 4224847"/>
              <a:gd name="connsiteX3" fmla="*/ 10433546 w 13932469"/>
              <a:gd name="connsiteY3" fmla="*/ 3363298 h 4224847"/>
              <a:gd name="connsiteX4" fmla="*/ 6315259 w 13932469"/>
              <a:gd name="connsiteY4" fmla="*/ 4224426 h 4224847"/>
              <a:gd name="connsiteX5" fmla="*/ 2949904 w 13932469"/>
              <a:gd name="connsiteY5" fmla="*/ 3459550 h 4224847"/>
              <a:gd name="connsiteX6" fmla="*/ 94461 w 13932469"/>
              <a:gd name="connsiteY6" fmla="*/ 2810088 h 4224847"/>
              <a:gd name="connsiteX0" fmla="*/ 94461 w 13932469"/>
              <a:gd name="connsiteY0" fmla="*/ 2810088 h 4280697"/>
              <a:gd name="connsiteX1" fmla="*/ 6676207 w 13932469"/>
              <a:gd name="connsiteY1" fmla="*/ 86 h 4280697"/>
              <a:gd name="connsiteX2" fmla="*/ 13835469 w 13932469"/>
              <a:gd name="connsiteY2" fmla="*/ 2906340 h 4280697"/>
              <a:gd name="connsiteX3" fmla="*/ 10433546 w 13932469"/>
              <a:gd name="connsiteY3" fmla="*/ 3363298 h 4280697"/>
              <a:gd name="connsiteX4" fmla="*/ 6315259 w 13932469"/>
              <a:gd name="connsiteY4" fmla="*/ 4224426 h 4280697"/>
              <a:gd name="connsiteX5" fmla="*/ 2949904 w 13932469"/>
              <a:gd name="connsiteY5" fmla="*/ 3459550 h 4280697"/>
              <a:gd name="connsiteX6" fmla="*/ 94461 w 13932469"/>
              <a:gd name="connsiteY6" fmla="*/ 2810088 h 4280697"/>
              <a:gd name="connsiteX0" fmla="*/ 94461 w 13932469"/>
              <a:gd name="connsiteY0" fmla="*/ 2810088 h 4280697"/>
              <a:gd name="connsiteX1" fmla="*/ 6676207 w 13932469"/>
              <a:gd name="connsiteY1" fmla="*/ 86 h 4280697"/>
              <a:gd name="connsiteX2" fmla="*/ 13835469 w 13932469"/>
              <a:gd name="connsiteY2" fmla="*/ 2906340 h 4280697"/>
              <a:gd name="connsiteX3" fmla="*/ 10433546 w 13932469"/>
              <a:gd name="connsiteY3" fmla="*/ 3363298 h 4280697"/>
              <a:gd name="connsiteX4" fmla="*/ 6315259 w 13932469"/>
              <a:gd name="connsiteY4" fmla="*/ 4224426 h 4280697"/>
              <a:gd name="connsiteX5" fmla="*/ 2949904 w 13932469"/>
              <a:gd name="connsiteY5" fmla="*/ 3459550 h 4280697"/>
              <a:gd name="connsiteX6" fmla="*/ 94461 w 13932469"/>
              <a:gd name="connsiteY6" fmla="*/ 2810088 h 4280697"/>
              <a:gd name="connsiteX0" fmla="*/ 94461 w 13925238"/>
              <a:gd name="connsiteY0" fmla="*/ 2810088 h 4280697"/>
              <a:gd name="connsiteX1" fmla="*/ 6676207 w 13925238"/>
              <a:gd name="connsiteY1" fmla="*/ 86 h 4280697"/>
              <a:gd name="connsiteX2" fmla="*/ 13835469 w 13925238"/>
              <a:gd name="connsiteY2" fmla="*/ 2906340 h 4280697"/>
              <a:gd name="connsiteX3" fmla="*/ 10433546 w 13925238"/>
              <a:gd name="connsiteY3" fmla="*/ 3363298 h 4280697"/>
              <a:gd name="connsiteX4" fmla="*/ 6315259 w 13925238"/>
              <a:gd name="connsiteY4" fmla="*/ 4224426 h 4280697"/>
              <a:gd name="connsiteX5" fmla="*/ 2949904 w 13925238"/>
              <a:gd name="connsiteY5" fmla="*/ 3459550 h 4280697"/>
              <a:gd name="connsiteX6" fmla="*/ 94461 w 13925238"/>
              <a:gd name="connsiteY6" fmla="*/ 2810088 h 4280697"/>
              <a:gd name="connsiteX0" fmla="*/ 94461 w 13925238"/>
              <a:gd name="connsiteY0" fmla="*/ 2810088 h 4280697"/>
              <a:gd name="connsiteX1" fmla="*/ 6676207 w 13925238"/>
              <a:gd name="connsiteY1" fmla="*/ 86 h 4280697"/>
              <a:gd name="connsiteX2" fmla="*/ 13835469 w 13925238"/>
              <a:gd name="connsiteY2" fmla="*/ 2906340 h 4280697"/>
              <a:gd name="connsiteX3" fmla="*/ 10433546 w 13925238"/>
              <a:gd name="connsiteY3" fmla="*/ 3363298 h 4280697"/>
              <a:gd name="connsiteX4" fmla="*/ 6315259 w 13925238"/>
              <a:gd name="connsiteY4" fmla="*/ 4224426 h 4280697"/>
              <a:gd name="connsiteX5" fmla="*/ 2949904 w 13925238"/>
              <a:gd name="connsiteY5" fmla="*/ 3459550 h 4280697"/>
              <a:gd name="connsiteX6" fmla="*/ 94461 w 13925238"/>
              <a:gd name="connsiteY6" fmla="*/ 2810088 h 4280697"/>
              <a:gd name="connsiteX0" fmla="*/ 94461 w 13925238"/>
              <a:gd name="connsiteY0" fmla="*/ 2810088 h 4081652"/>
              <a:gd name="connsiteX1" fmla="*/ 6676207 w 13925238"/>
              <a:gd name="connsiteY1" fmla="*/ 86 h 4081652"/>
              <a:gd name="connsiteX2" fmla="*/ 13835469 w 13925238"/>
              <a:gd name="connsiteY2" fmla="*/ 2906340 h 4081652"/>
              <a:gd name="connsiteX3" fmla="*/ 10433546 w 13925238"/>
              <a:gd name="connsiteY3" fmla="*/ 3363298 h 4081652"/>
              <a:gd name="connsiteX4" fmla="*/ 6363386 w 13925238"/>
              <a:gd name="connsiteY4" fmla="*/ 4007858 h 4081652"/>
              <a:gd name="connsiteX5" fmla="*/ 2949904 w 13925238"/>
              <a:gd name="connsiteY5" fmla="*/ 3459550 h 4081652"/>
              <a:gd name="connsiteX6" fmla="*/ 94461 w 13925238"/>
              <a:gd name="connsiteY6" fmla="*/ 2810088 h 4081652"/>
              <a:gd name="connsiteX0" fmla="*/ 94461 w 13925238"/>
              <a:gd name="connsiteY0" fmla="*/ 2810088 h 4023436"/>
              <a:gd name="connsiteX1" fmla="*/ 6676207 w 13925238"/>
              <a:gd name="connsiteY1" fmla="*/ 86 h 4023436"/>
              <a:gd name="connsiteX2" fmla="*/ 13835469 w 13925238"/>
              <a:gd name="connsiteY2" fmla="*/ 2906340 h 4023436"/>
              <a:gd name="connsiteX3" fmla="*/ 10433546 w 13925238"/>
              <a:gd name="connsiteY3" fmla="*/ 3363298 h 4023436"/>
              <a:gd name="connsiteX4" fmla="*/ 6363386 w 13925238"/>
              <a:gd name="connsiteY4" fmla="*/ 4007858 h 4023436"/>
              <a:gd name="connsiteX5" fmla="*/ 2949904 w 13925238"/>
              <a:gd name="connsiteY5" fmla="*/ 3459550 h 4023436"/>
              <a:gd name="connsiteX6" fmla="*/ 94461 w 13925238"/>
              <a:gd name="connsiteY6" fmla="*/ 2810088 h 4023436"/>
              <a:gd name="connsiteX0" fmla="*/ 94461 w 13902761"/>
              <a:gd name="connsiteY0" fmla="*/ 3243924 h 4457272"/>
              <a:gd name="connsiteX1" fmla="*/ 6676207 w 13902761"/>
              <a:gd name="connsiteY1" fmla="*/ 433922 h 4457272"/>
              <a:gd name="connsiteX2" fmla="*/ 13128621 w 13902761"/>
              <a:gd name="connsiteY2" fmla="*/ 307977 h 4457272"/>
              <a:gd name="connsiteX3" fmla="*/ 13835469 w 13902761"/>
              <a:gd name="connsiteY3" fmla="*/ 3340176 h 4457272"/>
              <a:gd name="connsiteX4" fmla="*/ 10433546 w 13902761"/>
              <a:gd name="connsiteY4" fmla="*/ 3797134 h 4457272"/>
              <a:gd name="connsiteX5" fmla="*/ 6363386 w 13902761"/>
              <a:gd name="connsiteY5" fmla="*/ 4441694 h 4457272"/>
              <a:gd name="connsiteX6" fmla="*/ 2949904 w 13902761"/>
              <a:gd name="connsiteY6" fmla="*/ 3893386 h 4457272"/>
              <a:gd name="connsiteX7" fmla="*/ 94461 w 13902761"/>
              <a:gd name="connsiteY7" fmla="*/ 3243924 h 4457272"/>
              <a:gd name="connsiteX0" fmla="*/ 137019 w 13945319"/>
              <a:gd name="connsiteY0" fmla="*/ 3489406 h 4702754"/>
              <a:gd name="connsiteX1" fmla="*/ 1809881 w 13945319"/>
              <a:gd name="connsiteY1" fmla="*/ 246267 h 4702754"/>
              <a:gd name="connsiteX2" fmla="*/ 13171179 w 13945319"/>
              <a:gd name="connsiteY2" fmla="*/ 553459 h 4702754"/>
              <a:gd name="connsiteX3" fmla="*/ 13878027 w 13945319"/>
              <a:gd name="connsiteY3" fmla="*/ 3585658 h 4702754"/>
              <a:gd name="connsiteX4" fmla="*/ 10476104 w 13945319"/>
              <a:gd name="connsiteY4" fmla="*/ 4042616 h 4702754"/>
              <a:gd name="connsiteX5" fmla="*/ 6405944 w 13945319"/>
              <a:gd name="connsiteY5" fmla="*/ 4687176 h 4702754"/>
              <a:gd name="connsiteX6" fmla="*/ 2992462 w 13945319"/>
              <a:gd name="connsiteY6" fmla="*/ 4138868 h 4702754"/>
              <a:gd name="connsiteX7" fmla="*/ 137019 w 13945319"/>
              <a:gd name="connsiteY7" fmla="*/ 3489406 h 4702754"/>
              <a:gd name="connsiteX0" fmla="*/ 14777 w 13823077"/>
              <a:gd name="connsiteY0" fmla="*/ 3268030 h 4481378"/>
              <a:gd name="connsiteX1" fmla="*/ 1687639 w 13823077"/>
              <a:gd name="connsiteY1" fmla="*/ 24891 h 4481378"/>
              <a:gd name="connsiteX2" fmla="*/ 13048937 w 13823077"/>
              <a:gd name="connsiteY2" fmla="*/ 332083 h 4481378"/>
              <a:gd name="connsiteX3" fmla="*/ 13755785 w 13823077"/>
              <a:gd name="connsiteY3" fmla="*/ 3364282 h 4481378"/>
              <a:gd name="connsiteX4" fmla="*/ 10353862 w 13823077"/>
              <a:gd name="connsiteY4" fmla="*/ 3821240 h 4481378"/>
              <a:gd name="connsiteX5" fmla="*/ 6283702 w 13823077"/>
              <a:gd name="connsiteY5" fmla="*/ 4465800 h 4481378"/>
              <a:gd name="connsiteX6" fmla="*/ 2870220 w 13823077"/>
              <a:gd name="connsiteY6" fmla="*/ 3917492 h 4481378"/>
              <a:gd name="connsiteX7" fmla="*/ 14777 w 13823077"/>
              <a:gd name="connsiteY7" fmla="*/ 3268030 h 4481378"/>
              <a:gd name="connsiteX0" fmla="*/ 147763 w 13956063"/>
              <a:gd name="connsiteY0" fmla="*/ 3268030 h 4481378"/>
              <a:gd name="connsiteX1" fmla="*/ 400899 w 13956063"/>
              <a:gd name="connsiteY1" fmla="*/ 24891 h 4481378"/>
              <a:gd name="connsiteX2" fmla="*/ 13181923 w 13956063"/>
              <a:gd name="connsiteY2" fmla="*/ 332083 h 4481378"/>
              <a:gd name="connsiteX3" fmla="*/ 13888771 w 13956063"/>
              <a:gd name="connsiteY3" fmla="*/ 3364282 h 4481378"/>
              <a:gd name="connsiteX4" fmla="*/ 10486848 w 13956063"/>
              <a:gd name="connsiteY4" fmla="*/ 3821240 h 4481378"/>
              <a:gd name="connsiteX5" fmla="*/ 6416688 w 13956063"/>
              <a:gd name="connsiteY5" fmla="*/ 4465800 h 4481378"/>
              <a:gd name="connsiteX6" fmla="*/ 3003206 w 13956063"/>
              <a:gd name="connsiteY6" fmla="*/ 3917492 h 4481378"/>
              <a:gd name="connsiteX7" fmla="*/ 147763 w 13956063"/>
              <a:gd name="connsiteY7" fmla="*/ 3268030 h 4481378"/>
              <a:gd name="connsiteX0" fmla="*/ 147763 w 13956063"/>
              <a:gd name="connsiteY0" fmla="*/ 3243213 h 4456561"/>
              <a:gd name="connsiteX1" fmla="*/ 400899 w 13956063"/>
              <a:gd name="connsiteY1" fmla="*/ 74 h 4456561"/>
              <a:gd name="connsiteX2" fmla="*/ 13181923 w 13956063"/>
              <a:gd name="connsiteY2" fmla="*/ 307266 h 4456561"/>
              <a:gd name="connsiteX3" fmla="*/ 13888771 w 13956063"/>
              <a:gd name="connsiteY3" fmla="*/ 3339465 h 4456561"/>
              <a:gd name="connsiteX4" fmla="*/ 10486848 w 13956063"/>
              <a:gd name="connsiteY4" fmla="*/ 3796423 h 4456561"/>
              <a:gd name="connsiteX5" fmla="*/ 6416688 w 13956063"/>
              <a:gd name="connsiteY5" fmla="*/ 4440983 h 4456561"/>
              <a:gd name="connsiteX6" fmla="*/ 3003206 w 13956063"/>
              <a:gd name="connsiteY6" fmla="*/ 3892675 h 4456561"/>
              <a:gd name="connsiteX7" fmla="*/ 147763 w 13956063"/>
              <a:gd name="connsiteY7" fmla="*/ 3243213 h 4456561"/>
              <a:gd name="connsiteX0" fmla="*/ 147763 w 13890232"/>
              <a:gd name="connsiteY0" fmla="*/ 3243213 h 4456561"/>
              <a:gd name="connsiteX1" fmla="*/ 400899 w 13890232"/>
              <a:gd name="connsiteY1" fmla="*/ 74 h 4456561"/>
              <a:gd name="connsiteX2" fmla="*/ 13181923 w 13890232"/>
              <a:gd name="connsiteY2" fmla="*/ 307266 h 4456561"/>
              <a:gd name="connsiteX3" fmla="*/ 13888771 w 13890232"/>
              <a:gd name="connsiteY3" fmla="*/ 3339465 h 4456561"/>
              <a:gd name="connsiteX4" fmla="*/ 10486848 w 13890232"/>
              <a:gd name="connsiteY4" fmla="*/ 3796423 h 4456561"/>
              <a:gd name="connsiteX5" fmla="*/ 6416688 w 13890232"/>
              <a:gd name="connsiteY5" fmla="*/ 4440983 h 4456561"/>
              <a:gd name="connsiteX6" fmla="*/ 3003206 w 13890232"/>
              <a:gd name="connsiteY6" fmla="*/ 3892675 h 4456561"/>
              <a:gd name="connsiteX7" fmla="*/ 147763 w 13890232"/>
              <a:gd name="connsiteY7" fmla="*/ 3243213 h 4456561"/>
              <a:gd name="connsiteX0" fmla="*/ 920144 w 14662613"/>
              <a:gd name="connsiteY0" fmla="*/ 3410100 h 4623448"/>
              <a:gd name="connsiteX1" fmla="*/ 1173280 w 14662613"/>
              <a:gd name="connsiteY1" fmla="*/ 166961 h 4623448"/>
              <a:gd name="connsiteX2" fmla="*/ 14243062 w 14662613"/>
              <a:gd name="connsiteY2" fmla="*/ 498216 h 4623448"/>
              <a:gd name="connsiteX3" fmla="*/ 14661152 w 14662613"/>
              <a:gd name="connsiteY3" fmla="*/ 3506352 h 4623448"/>
              <a:gd name="connsiteX4" fmla="*/ 11259229 w 14662613"/>
              <a:gd name="connsiteY4" fmla="*/ 3963310 h 4623448"/>
              <a:gd name="connsiteX5" fmla="*/ 7189069 w 14662613"/>
              <a:gd name="connsiteY5" fmla="*/ 4607870 h 4623448"/>
              <a:gd name="connsiteX6" fmla="*/ 3775587 w 14662613"/>
              <a:gd name="connsiteY6" fmla="*/ 4059562 h 4623448"/>
              <a:gd name="connsiteX7" fmla="*/ 920144 w 14662613"/>
              <a:gd name="connsiteY7" fmla="*/ 3410100 h 4623448"/>
              <a:gd name="connsiteX0" fmla="*/ 908005 w 14650474"/>
              <a:gd name="connsiteY0" fmla="*/ 3315718 h 4529066"/>
              <a:gd name="connsiteX1" fmla="*/ 1161141 w 14650474"/>
              <a:gd name="connsiteY1" fmla="*/ 72579 h 4529066"/>
              <a:gd name="connsiteX2" fmla="*/ 14062480 w 14650474"/>
              <a:gd name="connsiteY2" fmla="*/ 1029476 h 4529066"/>
              <a:gd name="connsiteX3" fmla="*/ 14649013 w 14650474"/>
              <a:gd name="connsiteY3" fmla="*/ 3411970 h 4529066"/>
              <a:gd name="connsiteX4" fmla="*/ 11247090 w 14650474"/>
              <a:gd name="connsiteY4" fmla="*/ 3868928 h 4529066"/>
              <a:gd name="connsiteX5" fmla="*/ 7176930 w 14650474"/>
              <a:gd name="connsiteY5" fmla="*/ 4513488 h 4529066"/>
              <a:gd name="connsiteX6" fmla="*/ 3763448 w 14650474"/>
              <a:gd name="connsiteY6" fmla="*/ 3965180 h 4529066"/>
              <a:gd name="connsiteX7" fmla="*/ 908005 w 14650474"/>
              <a:gd name="connsiteY7" fmla="*/ 3315718 h 4529066"/>
              <a:gd name="connsiteX0" fmla="*/ 871641 w 14614110"/>
              <a:gd name="connsiteY0" fmla="*/ 3376459 h 4589807"/>
              <a:gd name="connsiteX1" fmla="*/ 1124777 w 14614110"/>
              <a:gd name="connsiteY1" fmla="*/ 133320 h 4589807"/>
              <a:gd name="connsiteX2" fmla="*/ 13520789 w 14614110"/>
              <a:gd name="connsiteY2" fmla="*/ 633017 h 4589807"/>
              <a:gd name="connsiteX3" fmla="*/ 14612649 w 14614110"/>
              <a:gd name="connsiteY3" fmla="*/ 3472711 h 4589807"/>
              <a:gd name="connsiteX4" fmla="*/ 11210726 w 14614110"/>
              <a:gd name="connsiteY4" fmla="*/ 3929669 h 4589807"/>
              <a:gd name="connsiteX5" fmla="*/ 7140566 w 14614110"/>
              <a:gd name="connsiteY5" fmla="*/ 4574229 h 4589807"/>
              <a:gd name="connsiteX6" fmla="*/ 3727084 w 14614110"/>
              <a:gd name="connsiteY6" fmla="*/ 4025921 h 4589807"/>
              <a:gd name="connsiteX7" fmla="*/ 871641 w 14614110"/>
              <a:gd name="connsiteY7" fmla="*/ 3376459 h 4589807"/>
              <a:gd name="connsiteX0" fmla="*/ 197642 w 13940111"/>
              <a:gd name="connsiteY0" fmla="*/ 2877717 h 4091065"/>
              <a:gd name="connsiteX1" fmla="*/ 1653936 w 13940111"/>
              <a:gd name="connsiteY1" fmla="*/ 284283 h 4091065"/>
              <a:gd name="connsiteX2" fmla="*/ 12846790 w 13940111"/>
              <a:gd name="connsiteY2" fmla="*/ 134275 h 4091065"/>
              <a:gd name="connsiteX3" fmla="*/ 13938650 w 13940111"/>
              <a:gd name="connsiteY3" fmla="*/ 2973969 h 4091065"/>
              <a:gd name="connsiteX4" fmla="*/ 10536727 w 13940111"/>
              <a:gd name="connsiteY4" fmla="*/ 3430927 h 4091065"/>
              <a:gd name="connsiteX5" fmla="*/ 6466567 w 13940111"/>
              <a:gd name="connsiteY5" fmla="*/ 4075487 h 4091065"/>
              <a:gd name="connsiteX6" fmla="*/ 3053085 w 13940111"/>
              <a:gd name="connsiteY6" fmla="*/ 3527179 h 4091065"/>
              <a:gd name="connsiteX7" fmla="*/ 197642 w 13940111"/>
              <a:gd name="connsiteY7" fmla="*/ 2877717 h 4091065"/>
              <a:gd name="connsiteX0" fmla="*/ 23793 w 13766262"/>
              <a:gd name="connsiteY0" fmla="*/ 2770648 h 3983996"/>
              <a:gd name="connsiteX1" fmla="*/ 1480087 w 13766262"/>
              <a:gd name="connsiteY1" fmla="*/ 177214 h 3983996"/>
              <a:gd name="connsiteX2" fmla="*/ 12672941 w 13766262"/>
              <a:gd name="connsiteY2" fmla="*/ 27206 h 3983996"/>
              <a:gd name="connsiteX3" fmla="*/ 13764801 w 13766262"/>
              <a:gd name="connsiteY3" fmla="*/ 2866900 h 3983996"/>
              <a:gd name="connsiteX4" fmla="*/ 10362878 w 13766262"/>
              <a:gd name="connsiteY4" fmla="*/ 3323858 h 3983996"/>
              <a:gd name="connsiteX5" fmla="*/ 6292718 w 13766262"/>
              <a:gd name="connsiteY5" fmla="*/ 3968418 h 3983996"/>
              <a:gd name="connsiteX6" fmla="*/ 2879236 w 13766262"/>
              <a:gd name="connsiteY6" fmla="*/ 3420110 h 3983996"/>
              <a:gd name="connsiteX7" fmla="*/ 23793 w 13766262"/>
              <a:gd name="connsiteY7" fmla="*/ 2770648 h 3983996"/>
              <a:gd name="connsiteX0" fmla="*/ 72566 w 13815035"/>
              <a:gd name="connsiteY0" fmla="*/ 2790666 h 4004014"/>
              <a:gd name="connsiteX1" fmla="*/ 855091 w 13815035"/>
              <a:gd name="connsiteY1" fmla="*/ 76916 h 4004014"/>
              <a:gd name="connsiteX2" fmla="*/ 12721714 w 13815035"/>
              <a:gd name="connsiteY2" fmla="*/ 47224 h 4004014"/>
              <a:gd name="connsiteX3" fmla="*/ 13813574 w 13815035"/>
              <a:gd name="connsiteY3" fmla="*/ 2886918 h 4004014"/>
              <a:gd name="connsiteX4" fmla="*/ 10411651 w 13815035"/>
              <a:gd name="connsiteY4" fmla="*/ 3343876 h 4004014"/>
              <a:gd name="connsiteX5" fmla="*/ 6341491 w 13815035"/>
              <a:gd name="connsiteY5" fmla="*/ 3988436 h 4004014"/>
              <a:gd name="connsiteX6" fmla="*/ 2928009 w 13815035"/>
              <a:gd name="connsiteY6" fmla="*/ 3440128 h 4004014"/>
              <a:gd name="connsiteX7" fmla="*/ 72566 w 13815035"/>
              <a:gd name="connsiteY7" fmla="*/ 2790666 h 4004014"/>
              <a:gd name="connsiteX0" fmla="*/ 49796 w 13792265"/>
              <a:gd name="connsiteY0" fmla="*/ 2798263 h 4011611"/>
              <a:gd name="connsiteX1" fmla="*/ 1072952 w 13792265"/>
              <a:gd name="connsiteY1" fmla="*/ 60450 h 4011611"/>
              <a:gd name="connsiteX2" fmla="*/ 12698944 w 13792265"/>
              <a:gd name="connsiteY2" fmla="*/ 54821 h 4011611"/>
              <a:gd name="connsiteX3" fmla="*/ 13790804 w 13792265"/>
              <a:gd name="connsiteY3" fmla="*/ 2894515 h 4011611"/>
              <a:gd name="connsiteX4" fmla="*/ 10388881 w 13792265"/>
              <a:gd name="connsiteY4" fmla="*/ 3351473 h 4011611"/>
              <a:gd name="connsiteX5" fmla="*/ 6318721 w 13792265"/>
              <a:gd name="connsiteY5" fmla="*/ 3996033 h 4011611"/>
              <a:gd name="connsiteX6" fmla="*/ 2905239 w 13792265"/>
              <a:gd name="connsiteY6" fmla="*/ 3447725 h 4011611"/>
              <a:gd name="connsiteX7" fmla="*/ 49796 w 13792265"/>
              <a:gd name="connsiteY7" fmla="*/ 2798263 h 4011611"/>
              <a:gd name="connsiteX0" fmla="*/ 78133 w 13820602"/>
              <a:gd name="connsiteY0" fmla="*/ 2798263 h 4011611"/>
              <a:gd name="connsiteX1" fmla="*/ 812531 w 13820602"/>
              <a:gd name="connsiteY1" fmla="*/ 60450 h 4011611"/>
              <a:gd name="connsiteX2" fmla="*/ 12727281 w 13820602"/>
              <a:gd name="connsiteY2" fmla="*/ 54821 h 4011611"/>
              <a:gd name="connsiteX3" fmla="*/ 13819141 w 13820602"/>
              <a:gd name="connsiteY3" fmla="*/ 2894515 h 4011611"/>
              <a:gd name="connsiteX4" fmla="*/ 10417218 w 13820602"/>
              <a:gd name="connsiteY4" fmla="*/ 3351473 h 4011611"/>
              <a:gd name="connsiteX5" fmla="*/ 6347058 w 13820602"/>
              <a:gd name="connsiteY5" fmla="*/ 3996033 h 4011611"/>
              <a:gd name="connsiteX6" fmla="*/ 2933576 w 13820602"/>
              <a:gd name="connsiteY6" fmla="*/ 3447725 h 4011611"/>
              <a:gd name="connsiteX7" fmla="*/ 78133 w 13820602"/>
              <a:gd name="connsiteY7" fmla="*/ 2798263 h 4011611"/>
              <a:gd name="connsiteX0" fmla="*/ 296586 w 14712823"/>
              <a:gd name="connsiteY0" fmla="*/ 3095865 h 4188897"/>
              <a:gd name="connsiteX1" fmla="*/ 1704752 w 14712823"/>
              <a:gd name="connsiteY1" fmla="*/ 237736 h 4188897"/>
              <a:gd name="connsiteX2" fmla="*/ 13619502 w 14712823"/>
              <a:gd name="connsiteY2" fmla="*/ 232107 h 4188897"/>
              <a:gd name="connsiteX3" fmla="*/ 14711362 w 14712823"/>
              <a:gd name="connsiteY3" fmla="*/ 3071801 h 4188897"/>
              <a:gd name="connsiteX4" fmla="*/ 11309439 w 14712823"/>
              <a:gd name="connsiteY4" fmla="*/ 3528759 h 4188897"/>
              <a:gd name="connsiteX5" fmla="*/ 7239279 w 14712823"/>
              <a:gd name="connsiteY5" fmla="*/ 4173319 h 4188897"/>
              <a:gd name="connsiteX6" fmla="*/ 3825797 w 14712823"/>
              <a:gd name="connsiteY6" fmla="*/ 3625011 h 4188897"/>
              <a:gd name="connsiteX7" fmla="*/ 296586 w 14712823"/>
              <a:gd name="connsiteY7" fmla="*/ 3095865 h 4188897"/>
              <a:gd name="connsiteX0" fmla="*/ 48738 w 14464975"/>
              <a:gd name="connsiteY0" fmla="*/ 2924770 h 4017802"/>
              <a:gd name="connsiteX1" fmla="*/ 1456904 w 14464975"/>
              <a:gd name="connsiteY1" fmla="*/ 66641 h 4017802"/>
              <a:gd name="connsiteX2" fmla="*/ 13371654 w 14464975"/>
              <a:gd name="connsiteY2" fmla="*/ 61012 h 4017802"/>
              <a:gd name="connsiteX3" fmla="*/ 14463514 w 14464975"/>
              <a:gd name="connsiteY3" fmla="*/ 2900706 h 4017802"/>
              <a:gd name="connsiteX4" fmla="*/ 11061591 w 14464975"/>
              <a:gd name="connsiteY4" fmla="*/ 3357664 h 4017802"/>
              <a:gd name="connsiteX5" fmla="*/ 6991431 w 14464975"/>
              <a:gd name="connsiteY5" fmla="*/ 4002224 h 4017802"/>
              <a:gd name="connsiteX6" fmla="*/ 3577949 w 14464975"/>
              <a:gd name="connsiteY6" fmla="*/ 3453916 h 4017802"/>
              <a:gd name="connsiteX7" fmla="*/ 48738 w 14464975"/>
              <a:gd name="connsiteY7" fmla="*/ 2924770 h 4017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464975" h="4017802">
                <a:moveTo>
                  <a:pt x="48738" y="2924770"/>
                </a:moveTo>
                <a:cubicBezTo>
                  <a:pt x="-304770" y="2360224"/>
                  <a:pt x="1378039" y="134861"/>
                  <a:pt x="1456904" y="66641"/>
                </a:cubicBezTo>
                <a:cubicBezTo>
                  <a:pt x="1535769" y="-1579"/>
                  <a:pt x="13189097" y="-38354"/>
                  <a:pt x="13371654" y="61012"/>
                </a:cubicBezTo>
                <a:cubicBezTo>
                  <a:pt x="13650464" y="208503"/>
                  <a:pt x="14387314" y="2483611"/>
                  <a:pt x="14463514" y="2900706"/>
                </a:cubicBezTo>
                <a:cubicBezTo>
                  <a:pt x="14539714" y="3317801"/>
                  <a:pt x="11613117" y="3045741"/>
                  <a:pt x="11061591" y="3357664"/>
                </a:cubicBezTo>
                <a:cubicBezTo>
                  <a:pt x="9066276" y="3982408"/>
                  <a:pt x="8744031" y="3913992"/>
                  <a:pt x="6991431" y="4002224"/>
                </a:cubicBezTo>
                <a:cubicBezTo>
                  <a:pt x="5238831" y="4090456"/>
                  <a:pt x="4442296" y="3789902"/>
                  <a:pt x="3577949" y="3453916"/>
                </a:cubicBezTo>
                <a:cubicBezTo>
                  <a:pt x="2713602" y="3117930"/>
                  <a:pt x="402246" y="3489316"/>
                  <a:pt x="48738" y="2924770"/>
                </a:cubicBezTo>
                <a:close/>
              </a:path>
            </a:pathLst>
          </a:custGeom>
          <a:gradFill flip="none" rotWithShape="1">
            <a:gsLst>
              <a:gs pos="0">
                <a:srgbClr val="80CF17"/>
              </a:gs>
              <a:gs pos="44000">
                <a:srgbClr val="296000"/>
              </a:gs>
            </a:gsLst>
            <a:lin ang="16200000" scaled="1"/>
            <a:tileRect/>
          </a:gradFill>
          <a:ln w="12700" cap="flat" cmpd="sng">
            <a:solidFill>
              <a:srgbClr val="367E00"/>
            </a:solidFill>
          </a:ln>
          <a:effectLst>
            <a:glow>
              <a:srgbClr val="367E00"/>
            </a:glow>
            <a:softEdge rad="0"/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3" name="Picture 10" descr="C:\Users\rcamolez\Documents\work\Pessoal\Bitbucket\JetBomb\resource\new graphs\Grass_Ground_PNG_Clipar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574016" y="4107929"/>
            <a:ext cx="11953329" cy="2607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9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27" r="22361" b="47616"/>
          <a:stretch/>
        </p:blipFill>
        <p:spPr bwMode="auto">
          <a:xfrm>
            <a:off x="-434914" y="4183489"/>
            <a:ext cx="11953330" cy="25322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399194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1" name="Picture 7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9810" y="3388660"/>
            <a:ext cx="1275522" cy="14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3" name="Grupo 2"/>
          <p:cNvGrpSpPr/>
          <p:nvPr/>
        </p:nvGrpSpPr>
        <p:grpSpPr>
          <a:xfrm rot="1294587">
            <a:off x="5352796" y="3332413"/>
            <a:ext cx="3815534" cy="3431079"/>
            <a:chOff x="7673211" y="72058"/>
            <a:chExt cx="3815534" cy="3431079"/>
          </a:xfrm>
        </p:grpSpPr>
        <p:pic>
          <p:nvPicPr>
            <p:cNvPr id="4" name="Picture 6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3707" t="2" r="-1" b="-6311"/>
            <a:stretch/>
          </p:blipFill>
          <p:spPr bwMode="auto">
            <a:xfrm>
              <a:off x="7673211" y="1126327"/>
              <a:ext cx="2646688" cy="23768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" name="Picture 4" descr="http://orig14.deviantart.net/3eb7/f/2012/146/8/a/fire_spark_png_by_dbszabo1-d515vla.png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862" t="3723" r="1862" b="-3723"/>
            <a:stretch/>
          </p:blipFill>
          <p:spPr bwMode="auto">
            <a:xfrm>
              <a:off x="9361473" y="72058"/>
              <a:ext cx="2127272" cy="21272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060" name="Grupo 2059"/>
          <p:cNvGrpSpPr/>
          <p:nvPr/>
        </p:nvGrpSpPr>
        <p:grpSpPr>
          <a:xfrm>
            <a:off x="6316652" y="918832"/>
            <a:ext cx="2549732" cy="2070671"/>
            <a:chOff x="6316652" y="918832"/>
            <a:chExt cx="2549732" cy="2070671"/>
          </a:xfrm>
        </p:grpSpPr>
        <p:grpSp>
          <p:nvGrpSpPr>
            <p:cNvPr id="10" name="Grupo 9"/>
            <p:cNvGrpSpPr/>
            <p:nvPr/>
          </p:nvGrpSpPr>
          <p:grpSpPr>
            <a:xfrm>
              <a:off x="6316652" y="918832"/>
              <a:ext cx="2549732" cy="2064210"/>
              <a:chOff x="3854025" y="1496543"/>
              <a:chExt cx="2549732" cy="2064210"/>
            </a:xfrm>
          </p:grpSpPr>
          <p:sp>
            <p:nvSpPr>
              <p:cNvPr id="2" name="Elipse 1"/>
              <p:cNvSpPr/>
              <p:nvPr/>
            </p:nvSpPr>
            <p:spPr>
              <a:xfrm>
                <a:off x="4081556" y="1843818"/>
                <a:ext cx="801149" cy="1716935"/>
              </a:xfrm>
              <a:custGeom>
                <a:avLst/>
                <a:gdLst>
                  <a:gd name="connsiteX0" fmla="*/ 0 w 924463"/>
                  <a:gd name="connsiteY0" fmla="*/ 828092 h 1656184"/>
                  <a:gd name="connsiteX1" fmla="*/ 462232 w 924463"/>
                  <a:gd name="connsiteY1" fmla="*/ 0 h 1656184"/>
                  <a:gd name="connsiteX2" fmla="*/ 924464 w 924463"/>
                  <a:gd name="connsiteY2" fmla="*/ 828092 h 1656184"/>
                  <a:gd name="connsiteX3" fmla="*/ 462232 w 924463"/>
                  <a:gd name="connsiteY3" fmla="*/ 1656184 h 1656184"/>
                  <a:gd name="connsiteX4" fmla="*/ 0 w 924463"/>
                  <a:gd name="connsiteY4" fmla="*/ 828092 h 1656184"/>
                  <a:gd name="connsiteX0" fmla="*/ 0 w 924464"/>
                  <a:gd name="connsiteY0" fmla="*/ 857597 h 1685689"/>
                  <a:gd name="connsiteX1" fmla="*/ 462232 w 924464"/>
                  <a:gd name="connsiteY1" fmla="*/ 29505 h 1685689"/>
                  <a:gd name="connsiteX2" fmla="*/ 924464 w 924464"/>
                  <a:gd name="connsiteY2" fmla="*/ 857597 h 1685689"/>
                  <a:gd name="connsiteX3" fmla="*/ 462232 w 924464"/>
                  <a:gd name="connsiteY3" fmla="*/ 1685689 h 1685689"/>
                  <a:gd name="connsiteX4" fmla="*/ 0 w 924464"/>
                  <a:gd name="connsiteY4" fmla="*/ 857597 h 1685689"/>
                  <a:gd name="connsiteX0" fmla="*/ 16 w 924480"/>
                  <a:gd name="connsiteY0" fmla="*/ 903347 h 1731439"/>
                  <a:gd name="connsiteX1" fmla="*/ 475249 w 924480"/>
                  <a:gd name="connsiteY1" fmla="*/ 27585 h 1731439"/>
                  <a:gd name="connsiteX2" fmla="*/ 924480 w 924480"/>
                  <a:gd name="connsiteY2" fmla="*/ 903347 h 1731439"/>
                  <a:gd name="connsiteX3" fmla="*/ 462248 w 924480"/>
                  <a:gd name="connsiteY3" fmla="*/ 1731439 h 1731439"/>
                  <a:gd name="connsiteX4" fmla="*/ 16 w 924480"/>
                  <a:gd name="connsiteY4" fmla="*/ 903347 h 1731439"/>
                  <a:gd name="connsiteX0" fmla="*/ 10 w 946142"/>
                  <a:gd name="connsiteY0" fmla="*/ 875762 h 1703854"/>
                  <a:gd name="connsiteX1" fmla="*/ 496911 w 946142"/>
                  <a:gd name="connsiteY1" fmla="*/ 0 h 1703854"/>
                  <a:gd name="connsiteX2" fmla="*/ 946142 w 946142"/>
                  <a:gd name="connsiteY2" fmla="*/ 875762 h 1703854"/>
                  <a:gd name="connsiteX3" fmla="*/ 483910 w 946142"/>
                  <a:gd name="connsiteY3" fmla="*/ 1703854 h 1703854"/>
                  <a:gd name="connsiteX4" fmla="*/ 10 w 946142"/>
                  <a:gd name="connsiteY4" fmla="*/ 875762 h 1703854"/>
                  <a:gd name="connsiteX0" fmla="*/ 2 w 946134"/>
                  <a:gd name="connsiteY0" fmla="*/ 875762 h 1703854"/>
                  <a:gd name="connsiteX1" fmla="*/ 496903 w 946134"/>
                  <a:gd name="connsiteY1" fmla="*/ 0 h 1703854"/>
                  <a:gd name="connsiteX2" fmla="*/ 946134 w 946134"/>
                  <a:gd name="connsiteY2" fmla="*/ 875762 h 1703854"/>
                  <a:gd name="connsiteX3" fmla="*/ 492569 w 946134"/>
                  <a:gd name="connsiteY3" fmla="*/ 1703854 h 1703854"/>
                  <a:gd name="connsiteX4" fmla="*/ 2 w 946134"/>
                  <a:gd name="connsiteY4" fmla="*/ 875762 h 1703854"/>
                  <a:gd name="connsiteX0" fmla="*/ 2 w 712117"/>
                  <a:gd name="connsiteY0" fmla="*/ 875762 h 1703854"/>
                  <a:gd name="connsiteX1" fmla="*/ 496903 w 712117"/>
                  <a:gd name="connsiteY1" fmla="*/ 0 h 1703854"/>
                  <a:gd name="connsiteX2" fmla="*/ 712117 w 712117"/>
                  <a:gd name="connsiteY2" fmla="*/ 875762 h 1703854"/>
                  <a:gd name="connsiteX3" fmla="*/ 492569 w 712117"/>
                  <a:gd name="connsiteY3" fmla="*/ 1703854 h 1703854"/>
                  <a:gd name="connsiteX4" fmla="*/ 2 w 712117"/>
                  <a:gd name="connsiteY4" fmla="*/ 875762 h 1703854"/>
                  <a:gd name="connsiteX0" fmla="*/ 2 w 859461"/>
                  <a:gd name="connsiteY0" fmla="*/ 875764 h 1703860"/>
                  <a:gd name="connsiteX1" fmla="*/ 496903 w 859461"/>
                  <a:gd name="connsiteY1" fmla="*/ 2 h 1703860"/>
                  <a:gd name="connsiteX2" fmla="*/ 859461 w 859461"/>
                  <a:gd name="connsiteY2" fmla="*/ 884432 h 1703860"/>
                  <a:gd name="connsiteX3" fmla="*/ 492569 w 859461"/>
                  <a:gd name="connsiteY3" fmla="*/ 1703856 h 1703860"/>
                  <a:gd name="connsiteX4" fmla="*/ 2 w 859461"/>
                  <a:gd name="connsiteY4" fmla="*/ 875764 h 1703860"/>
                  <a:gd name="connsiteX0" fmla="*/ 2 w 859461"/>
                  <a:gd name="connsiteY0" fmla="*/ 875764 h 1612855"/>
                  <a:gd name="connsiteX1" fmla="*/ 496903 w 859461"/>
                  <a:gd name="connsiteY1" fmla="*/ 2 h 1612855"/>
                  <a:gd name="connsiteX2" fmla="*/ 859461 w 859461"/>
                  <a:gd name="connsiteY2" fmla="*/ 884432 h 1612855"/>
                  <a:gd name="connsiteX3" fmla="*/ 501236 w 859461"/>
                  <a:gd name="connsiteY3" fmla="*/ 1612850 h 1612855"/>
                  <a:gd name="connsiteX4" fmla="*/ 2 w 859461"/>
                  <a:gd name="connsiteY4" fmla="*/ 875764 h 1612855"/>
                  <a:gd name="connsiteX0" fmla="*/ 2 w 859461"/>
                  <a:gd name="connsiteY0" fmla="*/ 875764 h 1690859"/>
                  <a:gd name="connsiteX1" fmla="*/ 496903 w 859461"/>
                  <a:gd name="connsiteY1" fmla="*/ 2 h 1690859"/>
                  <a:gd name="connsiteX2" fmla="*/ 859461 w 859461"/>
                  <a:gd name="connsiteY2" fmla="*/ 884432 h 1690859"/>
                  <a:gd name="connsiteX3" fmla="*/ 492569 w 859461"/>
                  <a:gd name="connsiteY3" fmla="*/ 1690855 h 1690859"/>
                  <a:gd name="connsiteX4" fmla="*/ 2 w 859461"/>
                  <a:gd name="connsiteY4" fmla="*/ 875764 h 1690859"/>
                  <a:gd name="connsiteX0" fmla="*/ 2 w 824791"/>
                  <a:gd name="connsiteY0" fmla="*/ 878068 h 1701691"/>
                  <a:gd name="connsiteX1" fmla="*/ 496903 w 824791"/>
                  <a:gd name="connsiteY1" fmla="*/ 2306 h 1701691"/>
                  <a:gd name="connsiteX2" fmla="*/ 824791 w 824791"/>
                  <a:gd name="connsiteY2" fmla="*/ 1151088 h 1701691"/>
                  <a:gd name="connsiteX3" fmla="*/ 492569 w 824791"/>
                  <a:gd name="connsiteY3" fmla="*/ 1693159 h 1701691"/>
                  <a:gd name="connsiteX4" fmla="*/ 2 w 824791"/>
                  <a:gd name="connsiteY4" fmla="*/ 878068 h 1701691"/>
                  <a:gd name="connsiteX0" fmla="*/ 2 w 798789"/>
                  <a:gd name="connsiteY0" fmla="*/ 1118469 h 1691073"/>
                  <a:gd name="connsiteX1" fmla="*/ 470901 w 798789"/>
                  <a:gd name="connsiteY1" fmla="*/ 23 h 1691073"/>
                  <a:gd name="connsiteX2" fmla="*/ 798789 w 798789"/>
                  <a:gd name="connsiteY2" fmla="*/ 1148805 h 1691073"/>
                  <a:gd name="connsiteX3" fmla="*/ 466567 w 798789"/>
                  <a:gd name="connsiteY3" fmla="*/ 1690876 h 1691073"/>
                  <a:gd name="connsiteX4" fmla="*/ 2 w 798789"/>
                  <a:gd name="connsiteY4" fmla="*/ 1118469 h 1691073"/>
                  <a:gd name="connsiteX0" fmla="*/ 22616 w 821403"/>
                  <a:gd name="connsiteY0" fmla="*/ 1134825 h 1707429"/>
                  <a:gd name="connsiteX1" fmla="*/ 116336 w 821403"/>
                  <a:gd name="connsiteY1" fmla="*/ 530725 h 1707429"/>
                  <a:gd name="connsiteX2" fmla="*/ 493515 w 821403"/>
                  <a:gd name="connsiteY2" fmla="*/ 16379 h 1707429"/>
                  <a:gd name="connsiteX3" fmla="*/ 821403 w 821403"/>
                  <a:gd name="connsiteY3" fmla="*/ 1165161 h 1707429"/>
                  <a:gd name="connsiteX4" fmla="*/ 489181 w 821403"/>
                  <a:gd name="connsiteY4" fmla="*/ 1707232 h 1707429"/>
                  <a:gd name="connsiteX5" fmla="*/ 22616 w 821403"/>
                  <a:gd name="connsiteY5" fmla="*/ 1134825 h 1707429"/>
                  <a:gd name="connsiteX0" fmla="*/ 22616 w 821403"/>
                  <a:gd name="connsiteY0" fmla="*/ 1133533 h 1706137"/>
                  <a:gd name="connsiteX1" fmla="*/ 116336 w 821403"/>
                  <a:gd name="connsiteY1" fmla="*/ 529433 h 1706137"/>
                  <a:gd name="connsiteX2" fmla="*/ 493515 w 821403"/>
                  <a:gd name="connsiteY2" fmla="*/ 15087 h 1706137"/>
                  <a:gd name="connsiteX3" fmla="*/ 821403 w 821403"/>
                  <a:gd name="connsiteY3" fmla="*/ 1163869 h 1706137"/>
                  <a:gd name="connsiteX4" fmla="*/ 489181 w 821403"/>
                  <a:gd name="connsiteY4" fmla="*/ 1705940 h 1706137"/>
                  <a:gd name="connsiteX5" fmla="*/ 22616 w 821403"/>
                  <a:gd name="connsiteY5" fmla="*/ 1133533 h 1706137"/>
                  <a:gd name="connsiteX0" fmla="*/ 23647 w 822434"/>
                  <a:gd name="connsiteY0" fmla="*/ 1136494 h 1709098"/>
                  <a:gd name="connsiteX1" fmla="*/ 113033 w 822434"/>
                  <a:gd name="connsiteY1" fmla="*/ 510726 h 1709098"/>
                  <a:gd name="connsiteX2" fmla="*/ 494546 w 822434"/>
                  <a:gd name="connsiteY2" fmla="*/ 18048 h 1709098"/>
                  <a:gd name="connsiteX3" fmla="*/ 822434 w 822434"/>
                  <a:gd name="connsiteY3" fmla="*/ 1166830 h 1709098"/>
                  <a:gd name="connsiteX4" fmla="*/ 490212 w 822434"/>
                  <a:gd name="connsiteY4" fmla="*/ 1708901 h 1709098"/>
                  <a:gd name="connsiteX5" fmla="*/ 23647 w 822434"/>
                  <a:gd name="connsiteY5" fmla="*/ 1136494 h 1709098"/>
                  <a:gd name="connsiteX0" fmla="*/ 23647 w 822434"/>
                  <a:gd name="connsiteY0" fmla="*/ 1143788 h 1716392"/>
                  <a:gd name="connsiteX1" fmla="*/ 113033 w 822434"/>
                  <a:gd name="connsiteY1" fmla="*/ 518020 h 1716392"/>
                  <a:gd name="connsiteX2" fmla="*/ 494546 w 822434"/>
                  <a:gd name="connsiteY2" fmla="*/ 25342 h 1716392"/>
                  <a:gd name="connsiteX3" fmla="*/ 822434 w 822434"/>
                  <a:gd name="connsiteY3" fmla="*/ 1174124 h 1716392"/>
                  <a:gd name="connsiteX4" fmla="*/ 490212 w 822434"/>
                  <a:gd name="connsiteY4" fmla="*/ 1716195 h 1716392"/>
                  <a:gd name="connsiteX5" fmla="*/ 23647 w 822434"/>
                  <a:gd name="connsiteY5" fmla="*/ 1143788 h 1716392"/>
                  <a:gd name="connsiteX0" fmla="*/ 23647 w 822434"/>
                  <a:gd name="connsiteY0" fmla="*/ 1143788 h 1716199"/>
                  <a:gd name="connsiteX1" fmla="*/ 113033 w 822434"/>
                  <a:gd name="connsiteY1" fmla="*/ 518020 h 1716199"/>
                  <a:gd name="connsiteX2" fmla="*/ 494546 w 822434"/>
                  <a:gd name="connsiteY2" fmla="*/ 25342 h 1716199"/>
                  <a:gd name="connsiteX3" fmla="*/ 822434 w 822434"/>
                  <a:gd name="connsiteY3" fmla="*/ 1174124 h 1716199"/>
                  <a:gd name="connsiteX4" fmla="*/ 490212 w 822434"/>
                  <a:gd name="connsiteY4" fmla="*/ 1716195 h 1716199"/>
                  <a:gd name="connsiteX5" fmla="*/ 23647 w 822434"/>
                  <a:gd name="connsiteY5" fmla="*/ 1143788 h 1716199"/>
                  <a:gd name="connsiteX0" fmla="*/ 2362 w 801149"/>
                  <a:gd name="connsiteY0" fmla="*/ 1143788 h 1726593"/>
                  <a:gd name="connsiteX1" fmla="*/ 91748 w 801149"/>
                  <a:gd name="connsiteY1" fmla="*/ 518020 h 1726593"/>
                  <a:gd name="connsiteX2" fmla="*/ 473261 w 801149"/>
                  <a:gd name="connsiteY2" fmla="*/ 25342 h 1726593"/>
                  <a:gd name="connsiteX3" fmla="*/ 801149 w 801149"/>
                  <a:gd name="connsiteY3" fmla="*/ 1174124 h 1726593"/>
                  <a:gd name="connsiteX4" fmla="*/ 468927 w 801149"/>
                  <a:gd name="connsiteY4" fmla="*/ 1716195 h 1726593"/>
                  <a:gd name="connsiteX5" fmla="*/ 152419 w 801149"/>
                  <a:gd name="connsiteY5" fmla="*/ 1501759 h 1726593"/>
                  <a:gd name="connsiteX6" fmla="*/ 2362 w 801149"/>
                  <a:gd name="connsiteY6" fmla="*/ 1143788 h 1726593"/>
                  <a:gd name="connsiteX0" fmla="*/ 2362 w 801149"/>
                  <a:gd name="connsiteY0" fmla="*/ 1143788 h 1716935"/>
                  <a:gd name="connsiteX1" fmla="*/ 91748 w 801149"/>
                  <a:gd name="connsiteY1" fmla="*/ 518020 h 1716935"/>
                  <a:gd name="connsiteX2" fmla="*/ 473261 w 801149"/>
                  <a:gd name="connsiteY2" fmla="*/ 25342 h 1716935"/>
                  <a:gd name="connsiteX3" fmla="*/ 801149 w 801149"/>
                  <a:gd name="connsiteY3" fmla="*/ 1174124 h 1716935"/>
                  <a:gd name="connsiteX4" fmla="*/ 468927 w 801149"/>
                  <a:gd name="connsiteY4" fmla="*/ 1716195 h 1716935"/>
                  <a:gd name="connsiteX5" fmla="*/ 152419 w 801149"/>
                  <a:gd name="connsiteY5" fmla="*/ 1501759 h 1716935"/>
                  <a:gd name="connsiteX6" fmla="*/ 2362 w 801149"/>
                  <a:gd name="connsiteY6" fmla="*/ 1143788 h 17169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01149" h="1716935">
                    <a:moveTo>
                      <a:pt x="2362" y="1143788"/>
                    </a:moveTo>
                    <a:cubicBezTo>
                      <a:pt x="-7750" y="979832"/>
                      <a:pt x="13265" y="704428"/>
                      <a:pt x="91748" y="518020"/>
                    </a:cubicBezTo>
                    <a:cubicBezTo>
                      <a:pt x="170231" y="331612"/>
                      <a:pt x="277023" y="210679"/>
                      <a:pt x="473261" y="25342"/>
                    </a:cubicBezTo>
                    <a:cubicBezTo>
                      <a:pt x="669499" y="-159995"/>
                      <a:pt x="801149" y="716781"/>
                      <a:pt x="801149" y="1174124"/>
                    </a:cubicBezTo>
                    <a:cubicBezTo>
                      <a:pt x="801149" y="1631467"/>
                      <a:pt x="594384" y="1726594"/>
                      <a:pt x="468927" y="1716195"/>
                    </a:cubicBezTo>
                    <a:cubicBezTo>
                      <a:pt x="343470" y="1705796"/>
                      <a:pt x="230180" y="1597160"/>
                      <a:pt x="152419" y="1501759"/>
                    </a:cubicBezTo>
                    <a:cubicBezTo>
                      <a:pt x="74658" y="1406358"/>
                      <a:pt x="12474" y="1307744"/>
                      <a:pt x="2362" y="1143788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1270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" name="Elipse 6"/>
              <p:cNvSpPr/>
              <p:nvPr/>
            </p:nvSpPr>
            <p:spPr>
              <a:xfrm rot="2936672">
                <a:off x="4688709" y="661859"/>
                <a:ext cx="880364" cy="2549732"/>
              </a:xfrm>
              <a:custGeom>
                <a:avLst/>
                <a:gdLst>
                  <a:gd name="connsiteX0" fmla="*/ 0 w 799893"/>
                  <a:gd name="connsiteY0" fmla="*/ 1516044 h 3032088"/>
                  <a:gd name="connsiteX1" fmla="*/ 399947 w 799893"/>
                  <a:gd name="connsiteY1" fmla="*/ 0 h 3032088"/>
                  <a:gd name="connsiteX2" fmla="*/ 799894 w 799893"/>
                  <a:gd name="connsiteY2" fmla="*/ 1516044 h 3032088"/>
                  <a:gd name="connsiteX3" fmla="*/ 399947 w 799893"/>
                  <a:gd name="connsiteY3" fmla="*/ 3032088 h 3032088"/>
                  <a:gd name="connsiteX4" fmla="*/ 0 w 799893"/>
                  <a:gd name="connsiteY4" fmla="*/ 1516044 h 3032088"/>
                  <a:gd name="connsiteX0" fmla="*/ 0 w 928447"/>
                  <a:gd name="connsiteY0" fmla="*/ 1726285 h 3035006"/>
                  <a:gd name="connsiteX1" fmla="*/ 528500 w 928447"/>
                  <a:gd name="connsiteY1" fmla="*/ 1224 h 3035006"/>
                  <a:gd name="connsiteX2" fmla="*/ 928447 w 928447"/>
                  <a:gd name="connsiteY2" fmla="*/ 1517268 h 3035006"/>
                  <a:gd name="connsiteX3" fmla="*/ 528500 w 928447"/>
                  <a:gd name="connsiteY3" fmla="*/ 3033312 h 3035006"/>
                  <a:gd name="connsiteX4" fmla="*/ 0 w 928447"/>
                  <a:gd name="connsiteY4" fmla="*/ 1726285 h 3035006"/>
                  <a:gd name="connsiteX0" fmla="*/ 1 w 928448"/>
                  <a:gd name="connsiteY0" fmla="*/ 1726285 h 2549541"/>
                  <a:gd name="connsiteX1" fmla="*/ 528501 w 928448"/>
                  <a:gd name="connsiteY1" fmla="*/ 1224 h 2549541"/>
                  <a:gd name="connsiteX2" fmla="*/ 928448 w 928448"/>
                  <a:gd name="connsiteY2" fmla="*/ 1517268 h 2549541"/>
                  <a:gd name="connsiteX3" fmla="*/ 523599 w 928448"/>
                  <a:gd name="connsiteY3" fmla="*/ 2547565 h 2549541"/>
                  <a:gd name="connsiteX4" fmla="*/ 1 w 928448"/>
                  <a:gd name="connsiteY4" fmla="*/ 1726285 h 2549541"/>
                  <a:gd name="connsiteX0" fmla="*/ 1 w 736438"/>
                  <a:gd name="connsiteY0" fmla="*/ 1725270 h 2546955"/>
                  <a:gd name="connsiteX1" fmla="*/ 528501 w 736438"/>
                  <a:gd name="connsiteY1" fmla="*/ 209 h 2546955"/>
                  <a:gd name="connsiteX2" fmla="*/ 736438 w 736438"/>
                  <a:gd name="connsiteY2" fmla="*/ 1634335 h 2546955"/>
                  <a:gd name="connsiteX3" fmla="*/ 523599 w 736438"/>
                  <a:gd name="connsiteY3" fmla="*/ 2546550 h 2546955"/>
                  <a:gd name="connsiteX4" fmla="*/ 1 w 736438"/>
                  <a:gd name="connsiteY4" fmla="*/ 1725270 h 2546955"/>
                  <a:gd name="connsiteX0" fmla="*/ 1 w 880364"/>
                  <a:gd name="connsiteY0" fmla="*/ 1726366 h 2549732"/>
                  <a:gd name="connsiteX1" fmla="*/ 528501 w 880364"/>
                  <a:gd name="connsiteY1" fmla="*/ 1305 h 2549732"/>
                  <a:gd name="connsiteX2" fmla="*/ 880364 w 880364"/>
                  <a:gd name="connsiteY2" fmla="*/ 1511133 h 2549732"/>
                  <a:gd name="connsiteX3" fmla="*/ 523599 w 880364"/>
                  <a:gd name="connsiteY3" fmla="*/ 2547646 h 2549732"/>
                  <a:gd name="connsiteX4" fmla="*/ 1 w 880364"/>
                  <a:gd name="connsiteY4" fmla="*/ 1726366 h 25497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80364" h="2549732">
                    <a:moveTo>
                      <a:pt x="1" y="1726366"/>
                    </a:moveTo>
                    <a:cubicBezTo>
                      <a:pt x="818" y="1301976"/>
                      <a:pt x="381774" y="37177"/>
                      <a:pt x="528501" y="1305"/>
                    </a:cubicBezTo>
                    <a:cubicBezTo>
                      <a:pt x="675228" y="-34567"/>
                      <a:pt x="880364" y="673845"/>
                      <a:pt x="880364" y="1511133"/>
                    </a:cubicBezTo>
                    <a:cubicBezTo>
                      <a:pt x="880364" y="2348421"/>
                      <a:pt x="670326" y="2511774"/>
                      <a:pt x="523599" y="2547646"/>
                    </a:cubicBezTo>
                    <a:cubicBezTo>
                      <a:pt x="376872" y="2583518"/>
                      <a:pt x="-816" y="2150756"/>
                      <a:pt x="1" y="1726366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1270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8" name="Elipse 6"/>
              <p:cNvSpPr/>
              <p:nvPr/>
            </p:nvSpPr>
            <p:spPr>
              <a:xfrm rot="3167199">
                <a:off x="4753791" y="1661482"/>
                <a:ext cx="808150" cy="1923843"/>
              </a:xfrm>
              <a:custGeom>
                <a:avLst/>
                <a:gdLst>
                  <a:gd name="connsiteX0" fmla="*/ 0 w 799893"/>
                  <a:gd name="connsiteY0" fmla="*/ 1516044 h 3032088"/>
                  <a:gd name="connsiteX1" fmla="*/ 399947 w 799893"/>
                  <a:gd name="connsiteY1" fmla="*/ 0 h 3032088"/>
                  <a:gd name="connsiteX2" fmla="*/ 799894 w 799893"/>
                  <a:gd name="connsiteY2" fmla="*/ 1516044 h 3032088"/>
                  <a:gd name="connsiteX3" fmla="*/ 399947 w 799893"/>
                  <a:gd name="connsiteY3" fmla="*/ 3032088 h 3032088"/>
                  <a:gd name="connsiteX4" fmla="*/ 0 w 799893"/>
                  <a:gd name="connsiteY4" fmla="*/ 1516044 h 3032088"/>
                  <a:gd name="connsiteX0" fmla="*/ 0 w 928447"/>
                  <a:gd name="connsiteY0" fmla="*/ 1726285 h 3035006"/>
                  <a:gd name="connsiteX1" fmla="*/ 528500 w 928447"/>
                  <a:gd name="connsiteY1" fmla="*/ 1224 h 3035006"/>
                  <a:gd name="connsiteX2" fmla="*/ 928447 w 928447"/>
                  <a:gd name="connsiteY2" fmla="*/ 1517268 h 3035006"/>
                  <a:gd name="connsiteX3" fmla="*/ 528500 w 928447"/>
                  <a:gd name="connsiteY3" fmla="*/ 3033312 h 3035006"/>
                  <a:gd name="connsiteX4" fmla="*/ 0 w 928447"/>
                  <a:gd name="connsiteY4" fmla="*/ 1726285 h 3035006"/>
                  <a:gd name="connsiteX0" fmla="*/ 1 w 928448"/>
                  <a:gd name="connsiteY0" fmla="*/ 1726285 h 2549541"/>
                  <a:gd name="connsiteX1" fmla="*/ 528501 w 928448"/>
                  <a:gd name="connsiteY1" fmla="*/ 1224 h 2549541"/>
                  <a:gd name="connsiteX2" fmla="*/ 928448 w 928448"/>
                  <a:gd name="connsiteY2" fmla="*/ 1517268 h 2549541"/>
                  <a:gd name="connsiteX3" fmla="*/ 523599 w 928448"/>
                  <a:gd name="connsiteY3" fmla="*/ 2547565 h 2549541"/>
                  <a:gd name="connsiteX4" fmla="*/ 1 w 928448"/>
                  <a:gd name="connsiteY4" fmla="*/ 1726285 h 2549541"/>
                  <a:gd name="connsiteX0" fmla="*/ 1 w 736438"/>
                  <a:gd name="connsiteY0" fmla="*/ 1725270 h 2546955"/>
                  <a:gd name="connsiteX1" fmla="*/ 528501 w 736438"/>
                  <a:gd name="connsiteY1" fmla="*/ 209 h 2546955"/>
                  <a:gd name="connsiteX2" fmla="*/ 736438 w 736438"/>
                  <a:gd name="connsiteY2" fmla="*/ 1634335 h 2546955"/>
                  <a:gd name="connsiteX3" fmla="*/ 523599 w 736438"/>
                  <a:gd name="connsiteY3" fmla="*/ 2546550 h 2546955"/>
                  <a:gd name="connsiteX4" fmla="*/ 1 w 736438"/>
                  <a:gd name="connsiteY4" fmla="*/ 1725270 h 2546955"/>
                  <a:gd name="connsiteX0" fmla="*/ 1 w 880364"/>
                  <a:gd name="connsiteY0" fmla="*/ 1726366 h 2549732"/>
                  <a:gd name="connsiteX1" fmla="*/ 528501 w 880364"/>
                  <a:gd name="connsiteY1" fmla="*/ 1305 h 2549732"/>
                  <a:gd name="connsiteX2" fmla="*/ 880364 w 880364"/>
                  <a:gd name="connsiteY2" fmla="*/ 1511133 h 2549732"/>
                  <a:gd name="connsiteX3" fmla="*/ 523599 w 880364"/>
                  <a:gd name="connsiteY3" fmla="*/ 2547646 h 2549732"/>
                  <a:gd name="connsiteX4" fmla="*/ 1 w 880364"/>
                  <a:gd name="connsiteY4" fmla="*/ 1726366 h 2549732"/>
                  <a:gd name="connsiteX0" fmla="*/ 1 w 619491"/>
                  <a:gd name="connsiteY0" fmla="*/ 1739278 h 2572913"/>
                  <a:gd name="connsiteX1" fmla="*/ 528501 w 619491"/>
                  <a:gd name="connsiteY1" fmla="*/ 14217 h 2572913"/>
                  <a:gd name="connsiteX2" fmla="*/ 618999 w 619491"/>
                  <a:gd name="connsiteY2" fmla="*/ 1156712 h 2572913"/>
                  <a:gd name="connsiteX3" fmla="*/ 523599 w 619491"/>
                  <a:gd name="connsiteY3" fmla="*/ 2560558 h 2572913"/>
                  <a:gd name="connsiteX4" fmla="*/ 1 w 619491"/>
                  <a:gd name="connsiteY4" fmla="*/ 1739278 h 2572913"/>
                  <a:gd name="connsiteX0" fmla="*/ 1 w 657086"/>
                  <a:gd name="connsiteY0" fmla="*/ 1744792 h 2581125"/>
                  <a:gd name="connsiteX1" fmla="*/ 528501 w 657086"/>
                  <a:gd name="connsiteY1" fmla="*/ 19731 h 2581125"/>
                  <a:gd name="connsiteX2" fmla="*/ 657086 w 657086"/>
                  <a:gd name="connsiteY2" fmla="*/ 1089838 h 2581125"/>
                  <a:gd name="connsiteX3" fmla="*/ 523599 w 657086"/>
                  <a:gd name="connsiteY3" fmla="*/ 2566072 h 2581125"/>
                  <a:gd name="connsiteX4" fmla="*/ 1 w 657086"/>
                  <a:gd name="connsiteY4" fmla="*/ 1744792 h 2581125"/>
                  <a:gd name="connsiteX0" fmla="*/ 1 w 772202"/>
                  <a:gd name="connsiteY0" fmla="*/ 1745145 h 2581478"/>
                  <a:gd name="connsiteX1" fmla="*/ 528501 w 772202"/>
                  <a:gd name="connsiteY1" fmla="*/ 20084 h 2581478"/>
                  <a:gd name="connsiteX2" fmla="*/ 657086 w 772202"/>
                  <a:gd name="connsiteY2" fmla="*/ 1090191 h 2581478"/>
                  <a:gd name="connsiteX3" fmla="*/ 523599 w 772202"/>
                  <a:gd name="connsiteY3" fmla="*/ 2566425 h 2581478"/>
                  <a:gd name="connsiteX4" fmla="*/ 1 w 772202"/>
                  <a:gd name="connsiteY4" fmla="*/ 1745145 h 2581478"/>
                  <a:gd name="connsiteX0" fmla="*/ 1 w 730730"/>
                  <a:gd name="connsiteY0" fmla="*/ 1744650 h 2580983"/>
                  <a:gd name="connsiteX1" fmla="*/ 528501 w 730730"/>
                  <a:gd name="connsiteY1" fmla="*/ 19589 h 2580983"/>
                  <a:gd name="connsiteX2" fmla="*/ 657086 w 730730"/>
                  <a:gd name="connsiteY2" fmla="*/ 1089696 h 2580983"/>
                  <a:gd name="connsiteX3" fmla="*/ 523599 w 730730"/>
                  <a:gd name="connsiteY3" fmla="*/ 2565930 h 2580983"/>
                  <a:gd name="connsiteX4" fmla="*/ 1 w 730730"/>
                  <a:gd name="connsiteY4" fmla="*/ 1744650 h 2580983"/>
                  <a:gd name="connsiteX0" fmla="*/ 2274 w 733003"/>
                  <a:gd name="connsiteY0" fmla="*/ 1744650 h 2001867"/>
                  <a:gd name="connsiteX1" fmla="*/ 530774 w 733003"/>
                  <a:gd name="connsiteY1" fmla="*/ 19589 h 2001867"/>
                  <a:gd name="connsiteX2" fmla="*/ 659359 w 733003"/>
                  <a:gd name="connsiteY2" fmla="*/ 1089696 h 2001867"/>
                  <a:gd name="connsiteX3" fmla="*/ 352195 w 733003"/>
                  <a:gd name="connsiteY3" fmla="*/ 1927487 h 2001867"/>
                  <a:gd name="connsiteX4" fmla="*/ 2274 w 733003"/>
                  <a:gd name="connsiteY4" fmla="*/ 1744650 h 2001867"/>
                  <a:gd name="connsiteX0" fmla="*/ 2045 w 773416"/>
                  <a:gd name="connsiteY0" fmla="*/ 1589982 h 1949919"/>
                  <a:gd name="connsiteX1" fmla="*/ 569998 w 773416"/>
                  <a:gd name="connsiteY1" fmla="*/ 13077 h 1949919"/>
                  <a:gd name="connsiteX2" fmla="*/ 698583 w 773416"/>
                  <a:gd name="connsiteY2" fmla="*/ 1083184 h 1949919"/>
                  <a:gd name="connsiteX3" fmla="*/ 391419 w 773416"/>
                  <a:gd name="connsiteY3" fmla="*/ 1920975 h 1949919"/>
                  <a:gd name="connsiteX4" fmla="*/ 2045 w 773416"/>
                  <a:gd name="connsiteY4" fmla="*/ 1589982 h 1949919"/>
                  <a:gd name="connsiteX0" fmla="*/ 14045 w 785416"/>
                  <a:gd name="connsiteY0" fmla="*/ 1589982 h 1929995"/>
                  <a:gd name="connsiteX1" fmla="*/ 581998 w 785416"/>
                  <a:gd name="connsiteY1" fmla="*/ 13077 h 1929995"/>
                  <a:gd name="connsiteX2" fmla="*/ 710583 w 785416"/>
                  <a:gd name="connsiteY2" fmla="*/ 1083184 h 1929995"/>
                  <a:gd name="connsiteX3" fmla="*/ 217982 w 785416"/>
                  <a:gd name="connsiteY3" fmla="*/ 1898347 h 1929995"/>
                  <a:gd name="connsiteX4" fmla="*/ 14045 w 785416"/>
                  <a:gd name="connsiteY4" fmla="*/ 1589982 h 1929995"/>
                  <a:gd name="connsiteX0" fmla="*/ 13401 w 719426"/>
                  <a:gd name="connsiteY0" fmla="*/ 1582448 h 1893144"/>
                  <a:gd name="connsiteX1" fmla="*/ 581354 w 719426"/>
                  <a:gd name="connsiteY1" fmla="*/ 5543 h 1893144"/>
                  <a:gd name="connsiteX2" fmla="*/ 709939 w 719426"/>
                  <a:gd name="connsiteY2" fmla="*/ 1075650 h 1893144"/>
                  <a:gd name="connsiteX3" fmla="*/ 647279 w 719426"/>
                  <a:gd name="connsiteY3" fmla="*/ 1526787 h 1893144"/>
                  <a:gd name="connsiteX4" fmla="*/ 217338 w 719426"/>
                  <a:gd name="connsiteY4" fmla="*/ 1890813 h 1893144"/>
                  <a:gd name="connsiteX5" fmla="*/ 13401 w 719426"/>
                  <a:gd name="connsiteY5" fmla="*/ 1582448 h 1893144"/>
                  <a:gd name="connsiteX0" fmla="*/ 11502 w 708962"/>
                  <a:gd name="connsiteY0" fmla="*/ 1582448 h 1890834"/>
                  <a:gd name="connsiteX1" fmla="*/ 579455 w 708962"/>
                  <a:gd name="connsiteY1" fmla="*/ 5543 h 1890834"/>
                  <a:gd name="connsiteX2" fmla="*/ 708040 w 708962"/>
                  <a:gd name="connsiteY2" fmla="*/ 1075650 h 1890834"/>
                  <a:gd name="connsiteX3" fmla="*/ 424432 w 708962"/>
                  <a:gd name="connsiteY3" fmla="*/ 1595388 h 1890834"/>
                  <a:gd name="connsiteX4" fmla="*/ 215439 w 708962"/>
                  <a:gd name="connsiteY4" fmla="*/ 1890813 h 1890834"/>
                  <a:gd name="connsiteX5" fmla="*/ 11502 w 708962"/>
                  <a:gd name="connsiteY5" fmla="*/ 1582448 h 1890834"/>
                  <a:gd name="connsiteX0" fmla="*/ 11502 w 805607"/>
                  <a:gd name="connsiteY0" fmla="*/ 1583830 h 1892216"/>
                  <a:gd name="connsiteX1" fmla="*/ 579455 w 805607"/>
                  <a:gd name="connsiteY1" fmla="*/ 6925 h 1892216"/>
                  <a:gd name="connsiteX2" fmla="*/ 708040 w 805607"/>
                  <a:gd name="connsiteY2" fmla="*/ 1077032 h 1892216"/>
                  <a:gd name="connsiteX3" fmla="*/ 424432 w 805607"/>
                  <a:gd name="connsiteY3" fmla="*/ 1596770 h 1892216"/>
                  <a:gd name="connsiteX4" fmla="*/ 215439 w 805607"/>
                  <a:gd name="connsiteY4" fmla="*/ 1892195 h 1892216"/>
                  <a:gd name="connsiteX5" fmla="*/ 11502 w 805607"/>
                  <a:gd name="connsiteY5" fmla="*/ 1583830 h 1892216"/>
                  <a:gd name="connsiteX0" fmla="*/ 14045 w 808150"/>
                  <a:gd name="connsiteY0" fmla="*/ 1583830 h 1923843"/>
                  <a:gd name="connsiteX1" fmla="*/ 581998 w 808150"/>
                  <a:gd name="connsiteY1" fmla="*/ 6925 h 1923843"/>
                  <a:gd name="connsiteX2" fmla="*/ 710583 w 808150"/>
                  <a:gd name="connsiteY2" fmla="*/ 1077032 h 1923843"/>
                  <a:gd name="connsiteX3" fmla="*/ 217982 w 808150"/>
                  <a:gd name="connsiteY3" fmla="*/ 1892195 h 1923843"/>
                  <a:gd name="connsiteX4" fmla="*/ 14045 w 808150"/>
                  <a:gd name="connsiteY4" fmla="*/ 1583830 h 1923843"/>
                  <a:gd name="connsiteX0" fmla="*/ 14045 w 808150"/>
                  <a:gd name="connsiteY0" fmla="*/ 1583830 h 1923843"/>
                  <a:gd name="connsiteX1" fmla="*/ 581998 w 808150"/>
                  <a:gd name="connsiteY1" fmla="*/ 6925 h 1923843"/>
                  <a:gd name="connsiteX2" fmla="*/ 710583 w 808150"/>
                  <a:gd name="connsiteY2" fmla="*/ 1077032 h 1923843"/>
                  <a:gd name="connsiteX3" fmla="*/ 217982 w 808150"/>
                  <a:gd name="connsiteY3" fmla="*/ 1892195 h 1923843"/>
                  <a:gd name="connsiteX4" fmla="*/ 14045 w 808150"/>
                  <a:gd name="connsiteY4" fmla="*/ 1583830 h 19238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08150" h="1923843">
                    <a:moveTo>
                      <a:pt x="14045" y="1583830"/>
                    </a:moveTo>
                    <a:cubicBezTo>
                      <a:pt x="74714" y="1269618"/>
                      <a:pt x="465908" y="91391"/>
                      <a:pt x="581998" y="6925"/>
                    </a:cubicBezTo>
                    <a:cubicBezTo>
                      <a:pt x="698088" y="-77541"/>
                      <a:pt x="945048" y="629978"/>
                      <a:pt x="710583" y="1077032"/>
                    </a:cubicBezTo>
                    <a:cubicBezTo>
                      <a:pt x="594757" y="1619517"/>
                      <a:pt x="334072" y="1807729"/>
                      <a:pt x="217982" y="1892195"/>
                    </a:cubicBezTo>
                    <a:cubicBezTo>
                      <a:pt x="101892" y="1976661"/>
                      <a:pt x="-46624" y="1898042"/>
                      <a:pt x="14045" y="158383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1270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9" name="Elipse 6"/>
              <p:cNvSpPr/>
              <p:nvPr/>
            </p:nvSpPr>
            <p:spPr>
              <a:xfrm rot="4431827">
                <a:off x="4543388" y="2454332"/>
                <a:ext cx="699255" cy="1350848"/>
              </a:xfrm>
              <a:custGeom>
                <a:avLst/>
                <a:gdLst>
                  <a:gd name="connsiteX0" fmla="*/ 0 w 799893"/>
                  <a:gd name="connsiteY0" fmla="*/ 1516044 h 3032088"/>
                  <a:gd name="connsiteX1" fmla="*/ 399947 w 799893"/>
                  <a:gd name="connsiteY1" fmla="*/ 0 h 3032088"/>
                  <a:gd name="connsiteX2" fmla="*/ 799894 w 799893"/>
                  <a:gd name="connsiteY2" fmla="*/ 1516044 h 3032088"/>
                  <a:gd name="connsiteX3" fmla="*/ 399947 w 799893"/>
                  <a:gd name="connsiteY3" fmla="*/ 3032088 h 3032088"/>
                  <a:gd name="connsiteX4" fmla="*/ 0 w 799893"/>
                  <a:gd name="connsiteY4" fmla="*/ 1516044 h 3032088"/>
                  <a:gd name="connsiteX0" fmla="*/ 0 w 928447"/>
                  <a:gd name="connsiteY0" fmla="*/ 1726285 h 3035006"/>
                  <a:gd name="connsiteX1" fmla="*/ 528500 w 928447"/>
                  <a:gd name="connsiteY1" fmla="*/ 1224 h 3035006"/>
                  <a:gd name="connsiteX2" fmla="*/ 928447 w 928447"/>
                  <a:gd name="connsiteY2" fmla="*/ 1517268 h 3035006"/>
                  <a:gd name="connsiteX3" fmla="*/ 528500 w 928447"/>
                  <a:gd name="connsiteY3" fmla="*/ 3033312 h 3035006"/>
                  <a:gd name="connsiteX4" fmla="*/ 0 w 928447"/>
                  <a:gd name="connsiteY4" fmla="*/ 1726285 h 3035006"/>
                  <a:gd name="connsiteX0" fmla="*/ 1 w 928448"/>
                  <a:gd name="connsiteY0" fmla="*/ 1726285 h 2549541"/>
                  <a:gd name="connsiteX1" fmla="*/ 528501 w 928448"/>
                  <a:gd name="connsiteY1" fmla="*/ 1224 h 2549541"/>
                  <a:gd name="connsiteX2" fmla="*/ 928448 w 928448"/>
                  <a:gd name="connsiteY2" fmla="*/ 1517268 h 2549541"/>
                  <a:gd name="connsiteX3" fmla="*/ 523599 w 928448"/>
                  <a:gd name="connsiteY3" fmla="*/ 2547565 h 2549541"/>
                  <a:gd name="connsiteX4" fmla="*/ 1 w 928448"/>
                  <a:gd name="connsiteY4" fmla="*/ 1726285 h 2549541"/>
                  <a:gd name="connsiteX0" fmla="*/ 1 w 736438"/>
                  <a:gd name="connsiteY0" fmla="*/ 1725270 h 2546955"/>
                  <a:gd name="connsiteX1" fmla="*/ 528501 w 736438"/>
                  <a:gd name="connsiteY1" fmla="*/ 209 h 2546955"/>
                  <a:gd name="connsiteX2" fmla="*/ 736438 w 736438"/>
                  <a:gd name="connsiteY2" fmla="*/ 1634335 h 2546955"/>
                  <a:gd name="connsiteX3" fmla="*/ 523599 w 736438"/>
                  <a:gd name="connsiteY3" fmla="*/ 2546550 h 2546955"/>
                  <a:gd name="connsiteX4" fmla="*/ 1 w 736438"/>
                  <a:gd name="connsiteY4" fmla="*/ 1725270 h 2546955"/>
                  <a:gd name="connsiteX0" fmla="*/ 1 w 880364"/>
                  <a:gd name="connsiteY0" fmla="*/ 1726366 h 2549732"/>
                  <a:gd name="connsiteX1" fmla="*/ 528501 w 880364"/>
                  <a:gd name="connsiteY1" fmla="*/ 1305 h 2549732"/>
                  <a:gd name="connsiteX2" fmla="*/ 880364 w 880364"/>
                  <a:gd name="connsiteY2" fmla="*/ 1511133 h 2549732"/>
                  <a:gd name="connsiteX3" fmla="*/ 523599 w 880364"/>
                  <a:gd name="connsiteY3" fmla="*/ 2547646 h 2549732"/>
                  <a:gd name="connsiteX4" fmla="*/ 1 w 880364"/>
                  <a:gd name="connsiteY4" fmla="*/ 1726366 h 2549732"/>
                  <a:gd name="connsiteX0" fmla="*/ 1 w 619491"/>
                  <a:gd name="connsiteY0" fmla="*/ 1739278 h 2572913"/>
                  <a:gd name="connsiteX1" fmla="*/ 528501 w 619491"/>
                  <a:gd name="connsiteY1" fmla="*/ 14217 h 2572913"/>
                  <a:gd name="connsiteX2" fmla="*/ 618999 w 619491"/>
                  <a:gd name="connsiteY2" fmla="*/ 1156712 h 2572913"/>
                  <a:gd name="connsiteX3" fmla="*/ 523599 w 619491"/>
                  <a:gd name="connsiteY3" fmla="*/ 2560558 h 2572913"/>
                  <a:gd name="connsiteX4" fmla="*/ 1 w 619491"/>
                  <a:gd name="connsiteY4" fmla="*/ 1739278 h 2572913"/>
                  <a:gd name="connsiteX0" fmla="*/ 1 w 657086"/>
                  <a:gd name="connsiteY0" fmla="*/ 1744792 h 2581125"/>
                  <a:gd name="connsiteX1" fmla="*/ 528501 w 657086"/>
                  <a:gd name="connsiteY1" fmla="*/ 19731 h 2581125"/>
                  <a:gd name="connsiteX2" fmla="*/ 657086 w 657086"/>
                  <a:gd name="connsiteY2" fmla="*/ 1089838 h 2581125"/>
                  <a:gd name="connsiteX3" fmla="*/ 523599 w 657086"/>
                  <a:gd name="connsiteY3" fmla="*/ 2566072 h 2581125"/>
                  <a:gd name="connsiteX4" fmla="*/ 1 w 657086"/>
                  <a:gd name="connsiteY4" fmla="*/ 1744792 h 2581125"/>
                  <a:gd name="connsiteX0" fmla="*/ 1 w 772202"/>
                  <a:gd name="connsiteY0" fmla="*/ 1745145 h 2581478"/>
                  <a:gd name="connsiteX1" fmla="*/ 528501 w 772202"/>
                  <a:gd name="connsiteY1" fmla="*/ 20084 h 2581478"/>
                  <a:gd name="connsiteX2" fmla="*/ 657086 w 772202"/>
                  <a:gd name="connsiteY2" fmla="*/ 1090191 h 2581478"/>
                  <a:gd name="connsiteX3" fmla="*/ 523599 w 772202"/>
                  <a:gd name="connsiteY3" fmla="*/ 2566425 h 2581478"/>
                  <a:gd name="connsiteX4" fmla="*/ 1 w 772202"/>
                  <a:gd name="connsiteY4" fmla="*/ 1745145 h 2581478"/>
                  <a:gd name="connsiteX0" fmla="*/ 1 w 730730"/>
                  <a:gd name="connsiteY0" fmla="*/ 1744650 h 2580983"/>
                  <a:gd name="connsiteX1" fmla="*/ 528501 w 730730"/>
                  <a:gd name="connsiteY1" fmla="*/ 19589 h 2580983"/>
                  <a:gd name="connsiteX2" fmla="*/ 657086 w 730730"/>
                  <a:gd name="connsiteY2" fmla="*/ 1089696 h 2580983"/>
                  <a:gd name="connsiteX3" fmla="*/ 523599 w 730730"/>
                  <a:gd name="connsiteY3" fmla="*/ 2565930 h 2580983"/>
                  <a:gd name="connsiteX4" fmla="*/ 1 w 730730"/>
                  <a:gd name="connsiteY4" fmla="*/ 1744650 h 2580983"/>
                  <a:gd name="connsiteX0" fmla="*/ 2274 w 733003"/>
                  <a:gd name="connsiteY0" fmla="*/ 1744650 h 2001867"/>
                  <a:gd name="connsiteX1" fmla="*/ 530774 w 733003"/>
                  <a:gd name="connsiteY1" fmla="*/ 19589 h 2001867"/>
                  <a:gd name="connsiteX2" fmla="*/ 659359 w 733003"/>
                  <a:gd name="connsiteY2" fmla="*/ 1089696 h 2001867"/>
                  <a:gd name="connsiteX3" fmla="*/ 352195 w 733003"/>
                  <a:gd name="connsiteY3" fmla="*/ 1927487 h 2001867"/>
                  <a:gd name="connsiteX4" fmla="*/ 2274 w 733003"/>
                  <a:gd name="connsiteY4" fmla="*/ 1744650 h 2001867"/>
                  <a:gd name="connsiteX0" fmla="*/ 2045 w 773416"/>
                  <a:gd name="connsiteY0" fmla="*/ 1589982 h 1949919"/>
                  <a:gd name="connsiteX1" fmla="*/ 569998 w 773416"/>
                  <a:gd name="connsiteY1" fmla="*/ 13077 h 1949919"/>
                  <a:gd name="connsiteX2" fmla="*/ 698583 w 773416"/>
                  <a:gd name="connsiteY2" fmla="*/ 1083184 h 1949919"/>
                  <a:gd name="connsiteX3" fmla="*/ 391419 w 773416"/>
                  <a:gd name="connsiteY3" fmla="*/ 1920975 h 1949919"/>
                  <a:gd name="connsiteX4" fmla="*/ 2045 w 773416"/>
                  <a:gd name="connsiteY4" fmla="*/ 1589982 h 1949919"/>
                  <a:gd name="connsiteX0" fmla="*/ 14045 w 785416"/>
                  <a:gd name="connsiteY0" fmla="*/ 1589982 h 1929995"/>
                  <a:gd name="connsiteX1" fmla="*/ 581998 w 785416"/>
                  <a:gd name="connsiteY1" fmla="*/ 13077 h 1929995"/>
                  <a:gd name="connsiteX2" fmla="*/ 710583 w 785416"/>
                  <a:gd name="connsiteY2" fmla="*/ 1083184 h 1929995"/>
                  <a:gd name="connsiteX3" fmla="*/ 217982 w 785416"/>
                  <a:gd name="connsiteY3" fmla="*/ 1898347 h 1929995"/>
                  <a:gd name="connsiteX4" fmla="*/ 14045 w 785416"/>
                  <a:gd name="connsiteY4" fmla="*/ 1589982 h 1929995"/>
                  <a:gd name="connsiteX0" fmla="*/ 13401 w 719426"/>
                  <a:gd name="connsiteY0" fmla="*/ 1582448 h 1893144"/>
                  <a:gd name="connsiteX1" fmla="*/ 581354 w 719426"/>
                  <a:gd name="connsiteY1" fmla="*/ 5543 h 1893144"/>
                  <a:gd name="connsiteX2" fmla="*/ 709939 w 719426"/>
                  <a:gd name="connsiteY2" fmla="*/ 1075650 h 1893144"/>
                  <a:gd name="connsiteX3" fmla="*/ 647279 w 719426"/>
                  <a:gd name="connsiteY3" fmla="*/ 1526787 h 1893144"/>
                  <a:gd name="connsiteX4" fmla="*/ 217338 w 719426"/>
                  <a:gd name="connsiteY4" fmla="*/ 1890813 h 1893144"/>
                  <a:gd name="connsiteX5" fmla="*/ 13401 w 719426"/>
                  <a:gd name="connsiteY5" fmla="*/ 1582448 h 1893144"/>
                  <a:gd name="connsiteX0" fmla="*/ 11502 w 708962"/>
                  <a:gd name="connsiteY0" fmla="*/ 1582448 h 1890834"/>
                  <a:gd name="connsiteX1" fmla="*/ 579455 w 708962"/>
                  <a:gd name="connsiteY1" fmla="*/ 5543 h 1890834"/>
                  <a:gd name="connsiteX2" fmla="*/ 708040 w 708962"/>
                  <a:gd name="connsiteY2" fmla="*/ 1075650 h 1890834"/>
                  <a:gd name="connsiteX3" fmla="*/ 424432 w 708962"/>
                  <a:gd name="connsiteY3" fmla="*/ 1595388 h 1890834"/>
                  <a:gd name="connsiteX4" fmla="*/ 215439 w 708962"/>
                  <a:gd name="connsiteY4" fmla="*/ 1890813 h 1890834"/>
                  <a:gd name="connsiteX5" fmla="*/ 11502 w 708962"/>
                  <a:gd name="connsiteY5" fmla="*/ 1582448 h 1890834"/>
                  <a:gd name="connsiteX0" fmla="*/ 11502 w 805607"/>
                  <a:gd name="connsiteY0" fmla="*/ 1583830 h 1892216"/>
                  <a:gd name="connsiteX1" fmla="*/ 579455 w 805607"/>
                  <a:gd name="connsiteY1" fmla="*/ 6925 h 1892216"/>
                  <a:gd name="connsiteX2" fmla="*/ 708040 w 805607"/>
                  <a:gd name="connsiteY2" fmla="*/ 1077032 h 1892216"/>
                  <a:gd name="connsiteX3" fmla="*/ 424432 w 805607"/>
                  <a:gd name="connsiteY3" fmla="*/ 1596770 h 1892216"/>
                  <a:gd name="connsiteX4" fmla="*/ 215439 w 805607"/>
                  <a:gd name="connsiteY4" fmla="*/ 1892195 h 1892216"/>
                  <a:gd name="connsiteX5" fmla="*/ 11502 w 805607"/>
                  <a:gd name="connsiteY5" fmla="*/ 1583830 h 1892216"/>
                  <a:gd name="connsiteX0" fmla="*/ 14045 w 808150"/>
                  <a:gd name="connsiteY0" fmla="*/ 1583830 h 1923843"/>
                  <a:gd name="connsiteX1" fmla="*/ 581998 w 808150"/>
                  <a:gd name="connsiteY1" fmla="*/ 6925 h 1923843"/>
                  <a:gd name="connsiteX2" fmla="*/ 710583 w 808150"/>
                  <a:gd name="connsiteY2" fmla="*/ 1077032 h 1923843"/>
                  <a:gd name="connsiteX3" fmla="*/ 217982 w 808150"/>
                  <a:gd name="connsiteY3" fmla="*/ 1892195 h 1923843"/>
                  <a:gd name="connsiteX4" fmla="*/ 14045 w 808150"/>
                  <a:gd name="connsiteY4" fmla="*/ 1583830 h 1923843"/>
                  <a:gd name="connsiteX0" fmla="*/ 14045 w 808150"/>
                  <a:gd name="connsiteY0" fmla="*/ 1583830 h 1923843"/>
                  <a:gd name="connsiteX1" fmla="*/ 581998 w 808150"/>
                  <a:gd name="connsiteY1" fmla="*/ 6925 h 1923843"/>
                  <a:gd name="connsiteX2" fmla="*/ 710583 w 808150"/>
                  <a:gd name="connsiteY2" fmla="*/ 1077032 h 1923843"/>
                  <a:gd name="connsiteX3" fmla="*/ 217982 w 808150"/>
                  <a:gd name="connsiteY3" fmla="*/ 1892195 h 1923843"/>
                  <a:gd name="connsiteX4" fmla="*/ 14045 w 808150"/>
                  <a:gd name="connsiteY4" fmla="*/ 1583830 h 1923843"/>
                  <a:gd name="connsiteX0" fmla="*/ 15251 w 897688"/>
                  <a:gd name="connsiteY0" fmla="*/ 1606707 h 1972416"/>
                  <a:gd name="connsiteX1" fmla="*/ 583204 w 897688"/>
                  <a:gd name="connsiteY1" fmla="*/ 29802 h 1972416"/>
                  <a:gd name="connsiteX2" fmla="*/ 816431 w 897688"/>
                  <a:gd name="connsiteY2" fmla="*/ 738225 h 1972416"/>
                  <a:gd name="connsiteX3" fmla="*/ 219188 w 897688"/>
                  <a:gd name="connsiteY3" fmla="*/ 1915072 h 1972416"/>
                  <a:gd name="connsiteX4" fmla="*/ 15251 w 897688"/>
                  <a:gd name="connsiteY4" fmla="*/ 1606707 h 1972416"/>
                  <a:gd name="connsiteX0" fmla="*/ 38 w 882475"/>
                  <a:gd name="connsiteY0" fmla="*/ 1606707 h 1652850"/>
                  <a:gd name="connsiteX1" fmla="*/ 567991 w 882475"/>
                  <a:gd name="connsiteY1" fmla="*/ 29802 h 1652850"/>
                  <a:gd name="connsiteX2" fmla="*/ 801218 w 882475"/>
                  <a:gd name="connsiteY2" fmla="*/ 738225 h 1652850"/>
                  <a:gd name="connsiteX3" fmla="*/ 596133 w 882475"/>
                  <a:gd name="connsiteY3" fmla="*/ 1188619 h 1652850"/>
                  <a:gd name="connsiteX4" fmla="*/ 38 w 882475"/>
                  <a:gd name="connsiteY4" fmla="*/ 1606707 h 1652850"/>
                  <a:gd name="connsiteX0" fmla="*/ 38 w 882475"/>
                  <a:gd name="connsiteY0" fmla="*/ 1606707 h 1619617"/>
                  <a:gd name="connsiteX1" fmla="*/ 567991 w 882475"/>
                  <a:gd name="connsiteY1" fmla="*/ 29802 h 1619617"/>
                  <a:gd name="connsiteX2" fmla="*/ 801218 w 882475"/>
                  <a:gd name="connsiteY2" fmla="*/ 738225 h 1619617"/>
                  <a:gd name="connsiteX3" fmla="*/ 38 w 882475"/>
                  <a:gd name="connsiteY3" fmla="*/ 1606707 h 1619617"/>
                  <a:gd name="connsiteX0" fmla="*/ 77 w 603706"/>
                  <a:gd name="connsiteY0" fmla="*/ 1176696 h 1202370"/>
                  <a:gd name="connsiteX1" fmla="*/ 295138 w 603706"/>
                  <a:gd name="connsiteY1" fmla="*/ 10787 h 1202370"/>
                  <a:gd name="connsiteX2" fmla="*/ 528365 w 603706"/>
                  <a:gd name="connsiteY2" fmla="*/ 719210 h 1202370"/>
                  <a:gd name="connsiteX3" fmla="*/ 77 w 603706"/>
                  <a:gd name="connsiteY3" fmla="*/ 1176696 h 1202370"/>
                  <a:gd name="connsiteX0" fmla="*/ 53 w 716807"/>
                  <a:gd name="connsiteY0" fmla="*/ 1172474 h 1198396"/>
                  <a:gd name="connsiteX1" fmla="*/ 405926 w 716807"/>
                  <a:gd name="connsiteY1" fmla="*/ 10629 h 1198396"/>
                  <a:gd name="connsiteX2" fmla="*/ 639153 w 716807"/>
                  <a:gd name="connsiteY2" fmla="*/ 719052 h 1198396"/>
                  <a:gd name="connsiteX3" fmla="*/ 53 w 716807"/>
                  <a:gd name="connsiteY3" fmla="*/ 1172474 h 1198396"/>
                  <a:gd name="connsiteX0" fmla="*/ 2822 w 710023"/>
                  <a:gd name="connsiteY0" fmla="*/ 1176853 h 1196677"/>
                  <a:gd name="connsiteX1" fmla="*/ 408695 w 710023"/>
                  <a:gd name="connsiteY1" fmla="*/ 15008 h 1196677"/>
                  <a:gd name="connsiteX2" fmla="*/ 631037 w 710023"/>
                  <a:gd name="connsiteY2" fmla="*/ 664286 h 1196677"/>
                  <a:gd name="connsiteX3" fmla="*/ 2822 w 710023"/>
                  <a:gd name="connsiteY3" fmla="*/ 1176853 h 1196677"/>
                  <a:gd name="connsiteX0" fmla="*/ 2262 w 688452"/>
                  <a:gd name="connsiteY0" fmla="*/ 1174115 h 1197372"/>
                  <a:gd name="connsiteX1" fmla="*/ 408135 w 688452"/>
                  <a:gd name="connsiteY1" fmla="*/ 12270 h 1197372"/>
                  <a:gd name="connsiteX2" fmla="*/ 606348 w 688452"/>
                  <a:gd name="connsiteY2" fmla="*/ 696562 h 1197372"/>
                  <a:gd name="connsiteX3" fmla="*/ 2262 w 688452"/>
                  <a:gd name="connsiteY3" fmla="*/ 1174115 h 1197372"/>
                  <a:gd name="connsiteX0" fmla="*/ 430 w 605139"/>
                  <a:gd name="connsiteY0" fmla="*/ 1169159 h 1304403"/>
                  <a:gd name="connsiteX1" fmla="*/ 406303 w 605139"/>
                  <a:gd name="connsiteY1" fmla="*/ 7314 h 1304403"/>
                  <a:gd name="connsiteX2" fmla="*/ 604516 w 605139"/>
                  <a:gd name="connsiteY2" fmla="*/ 691606 h 1304403"/>
                  <a:gd name="connsiteX3" fmla="*/ 333969 w 605139"/>
                  <a:gd name="connsiteY3" fmla="*/ 1227407 h 1304403"/>
                  <a:gd name="connsiteX4" fmla="*/ 430 w 605139"/>
                  <a:gd name="connsiteY4" fmla="*/ 1169159 h 1304403"/>
                  <a:gd name="connsiteX0" fmla="*/ 430 w 690629"/>
                  <a:gd name="connsiteY0" fmla="*/ 1180207 h 1315451"/>
                  <a:gd name="connsiteX1" fmla="*/ 406303 w 690629"/>
                  <a:gd name="connsiteY1" fmla="*/ 18362 h 1315451"/>
                  <a:gd name="connsiteX2" fmla="*/ 604516 w 690629"/>
                  <a:gd name="connsiteY2" fmla="*/ 702654 h 1315451"/>
                  <a:gd name="connsiteX3" fmla="*/ 333969 w 690629"/>
                  <a:gd name="connsiteY3" fmla="*/ 1238455 h 1315451"/>
                  <a:gd name="connsiteX4" fmla="*/ 430 w 690629"/>
                  <a:gd name="connsiteY4" fmla="*/ 1180207 h 1315451"/>
                  <a:gd name="connsiteX0" fmla="*/ 430 w 690629"/>
                  <a:gd name="connsiteY0" fmla="*/ 1180207 h 1315451"/>
                  <a:gd name="connsiteX1" fmla="*/ 406303 w 690629"/>
                  <a:gd name="connsiteY1" fmla="*/ 18362 h 1315451"/>
                  <a:gd name="connsiteX2" fmla="*/ 604516 w 690629"/>
                  <a:gd name="connsiteY2" fmla="*/ 702654 h 1315451"/>
                  <a:gd name="connsiteX3" fmla="*/ 333969 w 690629"/>
                  <a:gd name="connsiteY3" fmla="*/ 1238455 h 1315451"/>
                  <a:gd name="connsiteX4" fmla="*/ 430 w 690629"/>
                  <a:gd name="connsiteY4" fmla="*/ 1180207 h 1315451"/>
                  <a:gd name="connsiteX0" fmla="*/ 430 w 648109"/>
                  <a:gd name="connsiteY0" fmla="*/ 1170682 h 1305926"/>
                  <a:gd name="connsiteX1" fmla="*/ 406303 w 648109"/>
                  <a:gd name="connsiteY1" fmla="*/ 8837 h 1305926"/>
                  <a:gd name="connsiteX2" fmla="*/ 604516 w 648109"/>
                  <a:gd name="connsiteY2" fmla="*/ 693129 h 1305926"/>
                  <a:gd name="connsiteX3" fmla="*/ 333969 w 648109"/>
                  <a:gd name="connsiteY3" fmla="*/ 1228930 h 1305926"/>
                  <a:gd name="connsiteX4" fmla="*/ 430 w 648109"/>
                  <a:gd name="connsiteY4" fmla="*/ 1170682 h 1305926"/>
                  <a:gd name="connsiteX0" fmla="*/ 430 w 700616"/>
                  <a:gd name="connsiteY0" fmla="*/ 1173711 h 1308955"/>
                  <a:gd name="connsiteX1" fmla="*/ 406303 w 700616"/>
                  <a:gd name="connsiteY1" fmla="*/ 11866 h 1308955"/>
                  <a:gd name="connsiteX2" fmla="*/ 604516 w 700616"/>
                  <a:gd name="connsiteY2" fmla="*/ 696158 h 1308955"/>
                  <a:gd name="connsiteX3" fmla="*/ 333969 w 700616"/>
                  <a:gd name="connsiteY3" fmla="*/ 1231959 h 1308955"/>
                  <a:gd name="connsiteX4" fmla="*/ 430 w 700616"/>
                  <a:gd name="connsiteY4" fmla="*/ 1173711 h 1308955"/>
                  <a:gd name="connsiteX0" fmla="*/ 1228 w 609266"/>
                  <a:gd name="connsiteY0" fmla="*/ 1209587 h 1347405"/>
                  <a:gd name="connsiteX1" fmla="*/ 460802 w 609266"/>
                  <a:gd name="connsiteY1" fmla="*/ 7285 h 1347405"/>
                  <a:gd name="connsiteX2" fmla="*/ 605314 w 609266"/>
                  <a:gd name="connsiteY2" fmla="*/ 732034 h 1347405"/>
                  <a:gd name="connsiteX3" fmla="*/ 334767 w 609266"/>
                  <a:gd name="connsiteY3" fmla="*/ 1267835 h 1347405"/>
                  <a:gd name="connsiteX4" fmla="*/ 1228 w 609266"/>
                  <a:gd name="connsiteY4" fmla="*/ 1209587 h 1347405"/>
                  <a:gd name="connsiteX0" fmla="*/ 1228 w 671870"/>
                  <a:gd name="connsiteY0" fmla="*/ 1213751 h 1351569"/>
                  <a:gd name="connsiteX1" fmla="*/ 460802 w 671870"/>
                  <a:gd name="connsiteY1" fmla="*/ 11449 h 1351569"/>
                  <a:gd name="connsiteX2" fmla="*/ 605314 w 671870"/>
                  <a:gd name="connsiteY2" fmla="*/ 736198 h 1351569"/>
                  <a:gd name="connsiteX3" fmla="*/ 334767 w 671870"/>
                  <a:gd name="connsiteY3" fmla="*/ 1271999 h 1351569"/>
                  <a:gd name="connsiteX4" fmla="*/ 1228 w 671870"/>
                  <a:gd name="connsiteY4" fmla="*/ 1213751 h 1351569"/>
                  <a:gd name="connsiteX0" fmla="*/ 1228 w 705477"/>
                  <a:gd name="connsiteY0" fmla="*/ 1213030 h 1350848"/>
                  <a:gd name="connsiteX1" fmla="*/ 460802 w 705477"/>
                  <a:gd name="connsiteY1" fmla="*/ 10728 h 1350848"/>
                  <a:gd name="connsiteX2" fmla="*/ 644411 w 705477"/>
                  <a:gd name="connsiteY2" fmla="*/ 746689 h 1350848"/>
                  <a:gd name="connsiteX3" fmla="*/ 334767 w 705477"/>
                  <a:gd name="connsiteY3" fmla="*/ 1271278 h 1350848"/>
                  <a:gd name="connsiteX4" fmla="*/ 1228 w 705477"/>
                  <a:gd name="connsiteY4" fmla="*/ 1213030 h 13508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5477" h="1350848">
                    <a:moveTo>
                      <a:pt x="1228" y="1213030"/>
                    </a:moveTo>
                    <a:cubicBezTo>
                      <a:pt x="22234" y="1002938"/>
                      <a:pt x="353605" y="88452"/>
                      <a:pt x="460802" y="10728"/>
                    </a:cubicBezTo>
                    <a:cubicBezTo>
                      <a:pt x="567999" y="-66996"/>
                      <a:pt x="821403" y="287756"/>
                      <a:pt x="644411" y="746689"/>
                    </a:cubicBezTo>
                    <a:cubicBezTo>
                      <a:pt x="467419" y="1205622"/>
                      <a:pt x="435448" y="1191686"/>
                      <a:pt x="334767" y="1271278"/>
                    </a:cubicBezTo>
                    <a:cubicBezTo>
                      <a:pt x="234086" y="1350870"/>
                      <a:pt x="-19778" y="1423122"/>
                      <a:pt x="1228" y="121303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1270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24" name="Grupo 23"/>
            <p:cNvGrpSpPr/>
            <p:nvPr/>
          </p:nvGrpSpPr>
          <p:grpSpPr>
            <a:xfrm>
              <a:off x="6316652" y="918832"/>
              <a:ext cx="2549732" cy="2064210"/>
              <a:chOff x="3854025" y="1496543"/>
              <a:chExt cx="2549732" cy="2064210"/>
            </a:xfrm>
            <a:solidFill>
              <a:schemeClr val="tx2">
                <a:lumMod val="20000"/>
                <a:lumOff val="80000"/>
              </a:schemeClr>
            </a:solidFill>
          </p:grpSpPr>
          <p:sp>
            <p:nvSpPr>
              <p:cNvPr id="25" name="Elipse 1"/>
              <p:cNvSpPr/>
              <p:nvPr/>
            </p:nvSpPr>
            <p:spPr>
              <a:xfrm>
                <a:off x="4081556" y="1843818"/>
                <a:ext cx="801149" cy="1716935"/>
              </a:xfrm>
              <a:custGeom>
                <a:avLst/>
                <a:gdLst>
                  <a:gd name="connsiteX0" fmla="*/ 0 w 924463"/>
                  <a:gd name="connsiteY0" fmla="*/ 828092 h 1656184"/>
                  <a:gd name="connsiteX1" fmla="*/ 462232 w 924463"/>
                  <a:gd name="connsiteY1" fmla="*/ 0 h 1656184"/>
                  <a:gd name="connsiteX2" fmla="*/ 924464 w 924463"/>
                  <a:gd name="connsiteY2" fmla="*/ 828092 h 1656184"/>
                  <a:gd name="connsiteX3" fmla="*/ 462232 w 924463"/>
                  <a:gd name="connsiteY3" fmla="*/ 1656184 h 1656184"/>
                  <a:gd name="connsiteX4" fmla="*/ 0 w 924463"/>
                  <a:gd name="connsiteY4" fmla="*/ 828092 h 1656184"/>
                  <a:gd name="connsiteX0" fmla="*/ 0 w 924464"/>
                  <a:gd name="connsiteY0" fmla="*/ 857597 h 1685689"/>
                  <a:gd name="connsiteX1" fmla="*/ 462232 w 924464"/>
                  <a:gd name="connsiteY1" fmla="*/ 29505 h 1685689"/>
                  <a:gd name="connsiteX2" fmla="*/ 924464 w 924464"/>
                  <a:gd name="connsiteY2" fmla="*/ 857597 h 1685689"/>
                  <a:gd name="connsiteX3" fmla="*/ 462232 w 924464"/>
                  <a:gd name="connsiteY3" fmla="*/ 1685689 h 1685689"/>
                  <a:gd name="connsiteX4" fmla="*/ 0 w 924464"/>
                  <a:gd name="connsiteY4" fmla="*/ 857597 h 1685689"/>
                  <a:gd name="connsiteX0" fmla="*/ 16 w 924480"/>
                  <a:gd name="connsiteY0" fmla="*/ 903347 h 1731439"/>
                  <a:gd name="connsiteX1" fmla="*/ 475249 w 924480"/>
                  <a:gd name="connsiteY1" fmla="*/ 27585 h 1731439"/>
                  <a:gd name="connsiteX2" fmla="*/ 924480 w 924480"/>
                  <a:gd name="connsiteY2" fmla="*/ 903347 h 1731439"/>
                  <a:gd name="connsiteX3" fmla="*/ 462248 w 924480"/>
                  <a:gd name="connsiteY3" fmla="*/ 1731439 h 1731439"/>
                  <a:gd name="connsiteX4" fmla="*/ 16 w 924480"/>
                  <a:gd name="connsiteY4" fmla="*/ 903347 h 1731439"/>
                  <a:gd name="connsiteX0" fmla="*/ 10 w 946142"/>
                  <a:gd name="connsiteY0" fmla="*/ 875762 h 1703854"/>
                  <a:gd name="connsiteX1" fmla="*/ 496911 w 946142"/>
                  <a:gd name="connsiteY1" fmla="*/ 0 h 1703854"/>
                  <a:gd name="connsiteX2" fmla="*/ 946142 w 946142"/>
                  <a:gd name="connsiteY2" fmla="*/ 875762 h 1703854"/>
                  <a:gd name="connsiteX3" fmla="*/ 483910 w 946142"/>
                  <a:gd name="connsiteY3" fmla="*/ 1703854 h 1703854"/>
                  <a:gd name="connsiteX4" fmla="*/ 10 w 946142"/>
                  <a:gd name="connsiteY4" fmla="*/ 875762 h 1703854"/>
                  <a:gd name="connsiteX0" fmla="*/ 2 w 946134"/>
                  <a:gd name="connsiteY0" fmla="*/ 875762 h 1703854"/>
                  <a:gd name="connsiteX1" fmla="*/ 496903 w 946134"/>
                  <a:gd name="connsiteY1" fmla="*/ 0 h 1703854"/>
                  <a:gd name="connsiteX2" fmla="*/ 946134 w 946134"/>
                  <a:gd name="connsiteY2" fmla="*/ 875762 h 1703854"/>
                  <a:gd name="connsiteX3" fmla="*/ 492569 w 946134"/>
                  <a:gd name="connsiteY3" fmla="*/ 1703854 h 1703854"/>
                  <a:gd name="connsiteX4" fmla="*/ 2 w 946134"/>
                  <a:gd name="connsiteY4" fmla="*/ 875762 h 1703854"/>
                  <a:gd name="connsiteX0" fmla="*/ 2 w 712117"/>
                  <a:gd name="connsiteY0" fmla="*/ 875762 h 1703854"/>
                  <a:gd name="connsiteX1" fmla="*/ 496903 w 712117"/>
                  <a:gd name="connsiteY1" fmla="*/ 0 h 1703854"/>
                  <a:gd name="connsiteX2" fmla="*/ 712117 w 712117"/>
                  <a:gd name="connsiteY2" fmla="*/ 875762 h 1703854"/>
                  <a:gd name="connsiteX3" fmla="*/ 492569 w 712117"/>
                  <a:gd name="connsiteY3" fmla="*/ 1703854 h 1703854"/>
                  <a:gd name="connsiteX4" fmla="*/ 2 w 712117"/>
                  <a:gd name="connsiteY4" fmla="*/ 875762 h 1703854"/>
                  <a:gd name="connsiteX0" fmla="*/ 2 w 859461"/>
                  <a:gd name="connsiteY0" fmla="*/ 875764 h 1703860"/>
                  <a:gd name="connsiteX1" fmla="*/ 496903 w 859461"/>
                  <a:gd name="connsiteY1" fmla="*/ 2 h 1703860"/>
                  <a:gd name="connsiteX2" fmla="*/ 859461 w 859461"/>
                  <a:gd name="connsiteY2" fmla="*/ 884432 h 1703860"/>
                  <a:gd name="connsiteX3" fmla="*/ 492569 w 859461"/>
                  <a:gd name="connsiteY3" fmla="*/ 1703856 h 1703860"/>
                  <a:gd name="connsiteX4" fmla="*/ 2 w 859461"/>
                  <a:gd name="connsiteY4" fmla="*/ 875764 h 1703860"/>
                  <a:gd name="connsiteX0" fmla="*/ 2 w 859461"/>
                  <a:gd name="connsiteY0" fmla="*/ 875764 h 1612855"/>
                  <a:gd name="connsiteX1" fmla="*/ 496903 w 859461"/>
                  <a:gd name="connsiteY1" fmla="*/ 2 h 1612855"/>
                  <a:gd name="connsiteX2" fmla="*/ 859461 w 859461"/>
                  <a:gd name="connsiteY2" fmla="*/ 884432 h 1612855"/>
                  <a:gd name="connsiteX3" fmla="*/ 501236 w 859461"/>
                  <a:gd name="connsiteY3" fmla="*/ 1612850 h 1612855"/>
                  <a:gd name="connsiteX4" fmla="*/ 2 w 859461"/>
                  <a:gd name="connsiteY4" fmla="*/ 875764 h 1612855"/>
                  <a:gd name="connsiteX0" fmla="*/ 2 w 859461"/>
                  <a:gd name="connsiteY0" fmla="*/ 875764 h 1690859"/>
                  <a:gd name="connsiteX1" fmla="*/ 496903 w 859461"/>
                  <a:gd name="connsiteY1" fmla="*/ 2 h 1690859"/>
                  <a:gd name="connsiteX2" fmla="*/ 859461 w 859461"/>
                  <a:gd name="connsiteY2" fmla="*/ 884432 h 1690859"/>
                  <a:gd name="connsiteX3" fmla="*/ 492569 w 859461"/>
                  <a:gd name="connsiteY3" fmla="*/ 1690855 h 1690859"/>
                  <a:gd name="connsiteX4" fmla="*/ 2 w 859461"/>
                  <a:gd name="connsiteY4" fmla="*/ 875764 h 1690859"/>
                  <a:gd name="connsiteX0" fmla="*/ 2 w 824791"/>
                  <a:gd name="connsiteY0" fmla="*/ 878068 h 1701691"/>
                  <a:gd name="connsiteX1" fmla="*/ 496903 w 824791"/>
                  <a:gd name="connsiteY1" fmla="*/ 2306 h 1701691"/>
                  <a:gd name="connsiteX2" fmla="*/ 824791 w 824791"/>
                  <a:gd name="connsiteY2" fmla="*/ 1151088 h 1701691"/>
                  <a:gd name="connsiteX3" fmla="*/ 492569 w 824791"/>
                  <a:gd name="connsiteY3" fmla="*/ 1693159 h 1701691"/>
                  <a:gd name="connsiteX4" fmla="*/ 2 w 824791"/>
                  <a:gd name="connsiteY4" fmla="*/ 878068 h 1701691"/>
                  <a:gd name="connsiteX0" fmla="*/ 2 w 798789"/>
                  <a:gd name="connsiteY0" fmla="*/ 1118469 h 1691073"/>
                  <a:gd name="connsiteX1" fmla="*/ 470901 w 798789"/>
                  <a:gd name="connsiteY1" fmla="*/ 23 h 1691073"/>
                  <a:gd name="connsiteX2" fmla="*/ 798789 w 798789"/>
                  <a:gd name="connsiteY2" fmla="*/ 1148805 h 1691073"/>
                  <a:gd name="connsiteX3" fmla="*/ 466567 w 798789"/>
                  <a:gd name="connsiteY3" fmla="*/ 1690876 h 1691073"/>
                  <a:gd name="connsiteX4" fmla="*/ 2 w 798789"/>
                  <a:gd name="connsiteY4" fmla="*/ 1118469 h 1691073"/>
                  <a:gd name="connsiteX0" fmla="*/ 22616 w 821403"/>
                  <a:gd name="connsiteY0" fmla="*/ 1134825 h 1707429"/>
                  <a:gd name="connsiteX1" fmla="*/ 116336 w 821403"/>
                  <a:gd name="connsiteY1" fmla="*/ 530725 h 1707429"/>
                  <a:gd name="connsiteX2" fmla="*/ 493515 w 821403"/>
                  <a:gd name="connsiteY2" fmla="*/ 16379 h 1707429"/>
                  <a:gd name="connsiteX3" fmla="*/ 821403 w 821403"/>
                  <a:gd name="connsiteY3" fmla="*/ 1165161 h 1707429"/>
                  <a:gd name="connsiteX4" fmla="*/ 489181 w 821403"/>
                  <a:gd name="connsiteY4" fmla="*/ 1707232 h 1707429"/>
                  <a:gd name="connsiteX5" fmla="*/ 22616 w 821403"/>
                  <a:gd name="connsiteY5" fmla="*/ 1134825 h 1707429"/>
                  <a:gd name="connsiteX0" fmla="*/ 22616 w 821403"/>
                  <a:gd name="connsiteY0" fmla="*/ 1133533 h 1706137"/>
                  <a:gd name="connsiteX1" fmla="*/ 116336 w 821403"/>
                  <a:gd name="connsiteY1" fmla="*/ 529433 h 1706137"/>
                  <a:gd name="connsiteX2" fmla="*/ 493515 w 821403"/>
                  <a:gd name="connsiteY2" fmla="*/ 15087 h 1706137"/>
                  <a:gd name="connsiteX3" fmla="*/ 821403 w 821403"/>
                  <a:gd name="connsiteY3" fmla="*/ 1163869 h 1706137"/>
                  <a:gd name="connsiteX4" fmla="*/ 489181 w 821403"/>
                  <a:gd name="connsiteY4" fmla="*/ 1705940 h 1706137"/>
                  <a:gd name="connsiteX5" fmla="*/ 22616 w 821403"/>
                  <a:gd name="connsiteY5" fmla="*/ 1133533 h 1706137"/>
                  <a:gd name="connsiteX0" fmla="*/ 23647 w 822434"/>
                  <a:gd name="connsiteY0" fmla="*/ 1136494 h 1709098"/>
                  <a:gd name="connsiteX1" fmla="*/ 113033 w 822434"/>
                  <a:gd name="connsiteY1" fmla="*/ 510726 h 1709098"/>
                  <a:gd name="connsiteX2" fmla="*/ 494546 w 822434"/>
                  <a:gd name="connsiteY2" fmla="*/ 18048 h 1709098"/>
                  <a:gd name="connsiteX3" fmla="*/ 822434 w 822434"/>
                  <a:gd name="connsiteY3" fmla="*/ 1166830 h 1709098"/>
                  <a:gd name="connsiteX4" fmla="*/ 490212 w 822434"/>
                  <a:gd name="connsiteY4" fmla="*/ 1708901 h 1709098"/>
                  <a:gd name="connsiteX5" fmla="*/ 23647 w 822434"/>
                  <a:gd name="connsiteY5" fmla="*/ 1136494 h 1709098"/>
                  <a:gd name="connsiteX0" fmla="*/ 23647 w 822434"/>
                  <a:gd name="connsiteY0" fmla="*/ 1143788 h 1716392"/>
                  <a:gd name="connsiteX1" fmla="*/ 113033 w 822434"/>
                  <a:gd name="connsiteY1" fmla="*/ 518020 h 1716392"/>
                  <a:gd name="connsiteX2" fmla="*/ 494546 w 822434"/>
                  <a:gd name="connsiteY2" fmla="*/ 25342 h 1716392"/>
                  <a:gd name="connsiteX3" fmla="*/ 822434 w 822434"/>
                  <a:gd name="connsiteY3" fmla="*/ 1174124 h 1716392"/>
                  <a:gd name="connsiteX4" fmla="*/ 490212 w 822434"/>
                  <a:gd name="connsiteY4" fmla="*/ 1716195 h 1716392"/>
                  <a:gd name="connsiteX5" fmla="*/ 23647 w 822434"/>
                  <a:gd name="connsiteY5" fmla="*/ 1143788 h 1716392"/>
                  <a:gd name="connsiteX0" fmla="*/ 23647 w 822434"/>
                  <a:gd name="connsiteY0" fmla="*/ 1143788 h 1716199"/>
                  <a:gd name="connsiteX1" fmla="*/ 113033 w 822434"/>
                  <a:gd name="connsiteY1" fmla="*/ 518020 h 1716199"/>
                  <a:gd name="connsiteX2" fmla="*/ 494546 w 822434"/>
                  <a:gd name="connsiteY2" fmla="*/ 25342 h 1716199"/>
                  <a:gd name="connsiteX3" fmla="*/ 822434 w 822434"/>
                  <a:gd name="connsiteY3" fmla="*/ 1174124 h 1716199"/>
                  <a:gd name="connsiteX4" fmla="*/ 490212 w 822434"/>
                  <a:gd name="connsiteY4" fmla="*/ 1716195 h 1716199"/>
                  <a:gd name="connsiteX5" fmla="*/ 23647 w 822434"/>
                  <a:gd name="connsiteY5" fmla="*/ 1143788 h 1716199"/>
                  <a:gd name="connsiteX0" fmla="*/ 2362 w 801149"/>
                  <a:gd name="connsiteY0" fmla="*/ 1143788 h 1726593"/>
                  <a:gd name="connsiteX1" fmla="*/ 91748 w 801149"/>
                  <a:gd name="connsiteY1" fmla="*/ 518020 h 1726593"/>
                  <a:gd name="connsiteX2" fmla="*/ 473261 w 801149"/>
                  <a:gd name="connsiteY2" fmla="*/ 25342 h 1726593"/>
                  <a:gd name="connsiteX3" fmla="*/ 801149 w 801149"/>
                  <a:gd name="connsiteY3" fmla="*/ 1174124 h 1726593"/>
                  <a:gd name="connsiteX4" fmla="*/ 468927 w 801149"/>
                  <a:gd name="connsiteY4" fmla="*/ 1716195 h 1726593"/>
                  <a:gd name="connsiteX5" fmla="*/ 152419 w 801149"/>
                  <a:gd name="connsiteY5" fmla="*/ 1501759 h 1726593"/>
                  <a:gd name="connsiteX6" fmla="*/ 2362 w 801149"/>
                  <a:gd name="connsiteY6" fmla="*/ 1143788 h 1726593"/>
                  <a:gd name="connsiteX0" fmla="*/ 2362 w 801149"/>
                  <a:gd name="connsiteY0" fmla="*/ 1143788 h 1716935"/>
                  <a:gd name="connsiteX1" fmla="*/ 91748 w 801149"/>
                  <a:gd name="connsiteY1" fmla="*/ 518020 h 1716935"/>
                  <a:gd name="connsiteX2" fmla="*/ 473261 w 801149"/>
                  <a:gd name="connsiteY2" fmla="*/ 25342 h 1716935"/>
                  <a:gd name="connsiteX3" fmla="*/ 801149 w 801149"/>
                  <a:gd name="connsiteY3" fmla="*/ 1174124 h 1716935"/>
                  <a:gd name="connsiteX4" fmla="*/ 468927 w 801149"/>
                  <a:gd name="connsiteY4" fmla="*/ 1716195 h 1716935"/>
                  <a:gd name="connsiteX5" fmla="*/ 152419 w 801149"/>
                  <a:gd name="connsiteY5" fmla="*/ 1501759 h 1716935"/>
                  <a:gd name="connsiteX6" fmla="*/ 2362 w 801149"/>
                  <a:gd name="connsiteY6" fmla="*/ 1143788 h 17169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01149" h="1716935">
                    <a:moveTo>
                      <a:pt x="2362" y="1143788"/>
                    </a:moveTo>
                    <a:cubicBezTo>
                      <a:pt x="-7750" y="979832"/>
                      <a:pt x="13265" y="704428"/>
                      <a:pt x="91748" y="518020"/>
                    </a:cubicBezTo>
                    <a:cubicBezTo>
                      <a:pt x="170231" y="331612"/>
                      <a:pt x="277023" y="210679"/>
                      <a:pt x="473261" y="25342"/>
                    </a:cubicBezTo>
                    <a:cubicBezTo>
                      <a:pt x="669499" y="-159995"/>
                      <a:pt x="801149" y="716781"/>
                      <a:pt x="801149" y="1174124"/>
                    </a:cubicBezTo>
                    <a:cubicBezTo>
                      <a:pt x="801149" y="1631467"/>
                      <a:pt x="594384" y="1726594"/>
                      <a:pt x="468927" y="1716195"/>
                    </a:cubicBezTo>
                    <a:cubicBezTo>
                      <a:pt x="343470" y="1705796"/>
                      <a:pt x="230180" y="1597160"/>
                      <a:pt x="152419" y="1501759"/>
                    </a:cubicBezTo>
                    <a:cubicBezTo>
                      <a:pt x="74658" y="1406358"/>
                      <a:pt x="12474" y="1307744"/>
                      <a:pt x="2362" y="114378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6" name="Elipse 6"/>
              <p:cNvSpPr/>
              <p:nvPr/>
            </p:nvSpPr>
            <p:spPr>
              <a:xfrm rot="2936672">
                <a:off x="4688709" y="661859"/>
                <a:ext cx="880364" cy="2549732"/>
              </a:xfrm>
              <a:custGeom>
                <a:avLst/>
                <a:gdLst>
                  <a:gd name="connsiteX0" fmla="*/ 0 w 799893"/>
                  <a:gd name="connsiteY0" fmla="*/ 1516044 h 3032088"/>
                  <a:gd name="connsiteX1" fmla="*/ 399947 w 799893"/>
                  <a:gd name="connsiteY1" fmla="*/ 0 h 3032088"/>
                  <a:gd name="connsiteX2" fmla="*/ 799894 w 799893"/>
                  <a:gd name="connsiteY2" fmla="*/ 1516044 h 3032088"/>
                  <a:gd name="connsiteX3" fmla="*/ 399947 w 799893"/>
                  <a:gd name="connsiteY3" fmla="*/ 3032088 h 3032088"/>
                  <a:gd name="connsiteX4" fmla="*/ 0 w 799893"/>
                  <a:gd name="connsiteY4" fmla="*/ 1516044 h 3032088"/>
                  <a:gd name="connsiteX0" fmla="*/ 0 w 928447"/>
                  <a:gd name="connsiteY0" fmla="*/ 1726285 h 3035006"/>
                  <a:gd name="connsiteX1" fmla="*/ 528500 w 928447"/>
                  <a:gd name="connsiteY1" fmla="*/ 1224 h 3035006"/>
                  <a:gd name="connsiteX2" fmla="*/ 928447 w 928447"/>
                  <a:gd name="connsiteY2" fmla="*/ 1517268 h 3035006"/>
                  <a:gd name="connsiteX3" fmla="*/ 528500 w 928447"/>
                  <a:gd name="connsiteY3" fmla="*/ 3033312 h 3035006"/>
                  <a:gd name="connsiteX4" fmla="*/ 0 w 928447"/>
                  <a:gd name="connsiteY4" fmla="*/ 1726285 h 3035006"/>
                  <a:gd name="connsiteX0" fmla="*/ 1 w 928448"/>
                  <a:gd name="connsiteY0" fmla="*/ 1726285 h 2549541"/>
                  <a:gd name="connsiteX1" fmla="*/ 528501 w 928448"/>
                  <a:gd name="connsiteY1" fmla="*/ 1224 h 2549541"/>
                  <a:gd name="connsiteX2" fmla="*/ 928448 w 928448"/>
                  <a:gd name="connsiteY2" fmla="*/ 1517268 h 2549541"/>
                  <a:gd name="connsiteX3" fmla="*/ 523599 w 928448"/>
                  <a:gd name="connsiteY3" fmla="*/ 2547565 h 2549541"/>
                  <a:gd name="connsiteX4" fmla="*/ 1 w 928448"/>
                  <a:gd name="connsiteY4" fmla="*/ 1726285 h 2549541"/>
                  <a:gd name="connsiteX0" fmla="*/ 1 w 736438"/>
                  <a:gd name="connsiteY0" fmla="*/ 1725270 h 2546955"/>
                  <a:gd name="connsiteX1" fmla="*/ 528501 w 736438"/>
                  <a:gd name="connsiteY1" fmla="*/ 209 h 2546955"/>
                  <a:gd name="connsiteX2" fmla="*/ 736438 w 736438"/>
                  <a:gd name="connsiteY2" fmla="*/ 1634335 h 2546955"/>
                  <a:gd name="connsiteX3" fmla="*/ 523599 w 736438"/>
                  <a:gd name="connsiteY3" fmla="*/ 2546550 h 2546955"/>
                  <a:gd name="connsiteX4" fmla="*/ 1 w 736438"/>
                  <a:gd name="connsiteY4" fmla="*/ 1725270 h 2546955"/>
                  <a:gd name="connsiteX0" fmla="*/ 1 w 880364"/>
                  <a:gd name="connsiteY0" fmla="*/ 1726366 h 2549732"/>
                  <a:gd name="connsiteX1" fmla="*/ 528501 w 880364"/>
                  <a:gd name="connsiteY1" fmla="*/ 1305 h 2549732"/>
                  <a:gd name="connsiteX2" fmla="*/ 880364 w 880364"/>
                  <a:gd name="connsiteY2" fmla="*/ 1511133 h 2549732"/>
                  <a:gd name="connsiteX3" fmla="*/ 523599 w 880364"/>
                  <a:gd name="connsiteY3" fmla="*/ 2547646 h 2549732"/>
                  <a:gd name="connsiteX4" fmla="*/ 1 w 880364"/>
                  <a:gd name="connsiteY4" fmla="*/ 1726366 h 25497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80364" h="2549732">
                    <a:moveTo>
                      <a:pt x="1" y="1726366"/>
                    </a:moveTo>
                    <a:cubicBezTo>
                      <a:pt x="818" y="1301976"/>
                      <a:pt x="381774" y="37177"/>
                      <a:pt x="528501" y="1305"/>
                    </a:cubicBezTo>
                    <a:cubicBezTo>
                      <a:pt x="675228" y="-34567"/>
                      <a:pt x="880364" y="673845"/>
                      <a:pt x="880364" y="1511133"/>
                    </a:cubicBezTo>
                    <a:cubicBezTo>
                      <a:pt x="880364" y="2348421"/>
                      <a:pt x="670326" y="2511774"/>
                      <a:pt x="523599" y="2547646"/>
                    </a:cubicBezTo>
                    <a:cubicBezTo>
                      <a:pt x="376872" y="2583518"/>
                      <a:pt x="-816" y="2150756"/>
                      <a:pt x="1" y="172636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7" name="Elipse 6"/>
              <p:cNvSpPr/>
              <p:nvPr/>
            </p:nvSpPr>
            <p:spPr>
              <a:xfrm rot="3167199">
                <a:off x="4753791" y="1661482"/>
                <a:ext cx="808150" cy="1923843"/>
              </a:xfrm>
              <a:custGeom>
                <a:avLst/>
                <a:gdLst>
                  <a:gd name="connsiteX0" fmla="*/ 0 w 799893"/>
                  <a:gd name="connsiteY0" fmla="*/ 1516044 h 3032088"/>
                  <a:gd name="connsiteX1" fmla="*/ 399947 w 799893"/>
                  <a:gd name="connsiteY1" fmla="*/ 0 h 3032088"/>
                  <a:gd name="connsiteX2" fmla="*/ 799894 w 799893"/>
                  <a:gd name="connsiteY2" fmla="*/ 1516044 h 3032088"/>
                  <a:gd name="connsiteX3" fmla="*/ 399947 w 799893"/>
                  <a:gd name="connsiteY3" fmla="*/ 3032088 h 3032088"/>
                  <a:gd name="connsiteX4" fmla="*/ 0 w 799893"/>
                  <a:gd name="connsiteY4" fmla="*/ 1516044 h 3032088"/>
                  <a:gd name="connsiteX0" fmla="*/ 0 w 928447"/>
                  <a:gd name="connsiteY0" fmla="*/ 1726285 h 3035006"/>
                  <a:gd name="connsiteX1" fmla="*/ 528500 w 928447"/>
                  <a:gd name="connsiteY1" fmla="*/ 1224 h 3035006"/>
                  <a:gd name="connsiteX2" fmla="*/ 928447 w 928447"/>
                  <a:gd name="connsiteY2" fmla="*/ 1517268 h 3035006"/>
                  <a:gd name="connsiteX3" fmla="*/ 528500 w 928447"/>
                  <a:gd name="connsiteY3" fmla="*/ 3033312 h 3035006"/>
                  <a:gd name="connsiteX4" fmla="*/ 0 w 928447"/>
                  <a:gd name="connsiteY4" fmla="*/ 1726285 h 3035006"/>
                  <a:gd name="connsiteX0" fmla="*/ 1 w 928448"/>
                  <a:gd name="connsiteY0" fmla="*/ 1726285 h 2549541"/>
                  <a:gd name="connsiteX1" fmla="*/ 528501 w 928448"/>
                  <a:gd name="connsiteY1" fmla="*/ 1224 h 2549541"/>
                  <a:gd name="connsiteX2" fmla="*/ 928448 w 928448"/>
                  <a:gd name="connsiteY2" fmla="*/ 1517268 h 2549541"/>
                  <a:gd name="connsiteX3" fmla="*/ 523599 w 928448"/>
                  <a:gd name="connsiteY3" fmla="*/ 2547565 h 2549541"/>
                  <a:gd name="connsiteX4" fmla="*/ 1 w 928448"/>
                  <a:gd name="connsiteY4" fmla="*/ 1726285 h 2549541"/>
                  <a:gd name="connsiteX0" fmla="*/ 1 w 736438"/>
                  <a:gd name="connsiteY0" fmla="*/ 1725270 h 2546955"/>
                  <a:gd name="connsiteX1" fmla="*/ 528501 w 736438"/>
                  <a:gd name="connsiteY1" fmla="*/ 209 h 2546955"/>
                  <a:gd name="connsiteX2" fmla="*/ 736438 w 736438"/>
                  <a:gd name="connsiteY2" fmla="*/ 1634335 h 2546955"/>
                  <a:gd name="connsiteX3" fmla="*/ 523599 w 736438"/>
                  <a:gd name="connsiteY3" fmla="*/ 2546550 h 2546955"/>
                  <a:gd name="connsiteX4" fmla="*/ 1 w 736438"/>
                  <a:gd name="connsiteY4" fmla="*/ 1725270 h 2546955"/>
                  <a:gd name="connsiteX0" fmla="*/ 1 w 880364"/>
                  <a:gd name="connsiteY0" fmla="*/ 1726366 h 2549732"/>
                  <a:gd name="connsiteX1" fmla="*/ 528501 w 880364"/>
                  <a:gd name="connsiteY1" fmla="*/ 1305 h 2549732"/>
                  <a:gd name="connsiteX2" fmla="*/ 880364 w 880364"/>
                  <a:gd name="connsiteY2" fmla="*/ 1511133 h 2549732"/>
                  <a:gd name="connsiteX3" fmla="*/ 523599 w 880364"/>
                  <a:gd name="connsiteY3" fmla="*/ 2547646 h 2549732"/>
                  <a:gd name="connsiteX4" fmla="*/ 1 w 880364"/>
                  <a:gd name="connsiteY4" fmla="*/ 1726366 h 2549732"/>
                  <a:gd name="connsiteX0" fmla="*/ 1 w 619491"/>
                  <a:gd name="connsiteY0" fmla="*/ 1739278 h 2572913"/>
                  <a:gd name="connsiteX1" fmla="*/ 528501 w 619491"/>
                  <a:gd name="connsiteY1" fmla="*/ 14217 h 2572913"/>
                  <a:gd name="connsiteX2" fmla="*/ 618999 w 619491"/>
                  <a:gd name="connsiteY2" fmla="*/ 1156712 h 2572913"/>
                  <a:gd name="connsiteX3" fmla="*/ 523599 w 619491"/>
                  <a:gd name="connsiteY3" fmla="*/ 2560558 h 2572913"/>
                  <a:gd name="connsiteX4" fmla="*/ 1 w 619491"/>
                  <a:gd name="connsiteY4" fmla="*/ 1739278 h 2572913"/>
                  <a:gd name="connsiteX0" fmla="*/ 1 w 657086"/>
                  <a:gd name="connsiteY0" fmla="*/ 1744792 h 2581125"/>
                  <a:gd name="connsiteX1" fmla="*/ 528501 w 657086"/>
                  <a:gd name="connsiteY1" fmla="*/ 19731 h 2581125"/>
                  <a:gd name="connsiteX2" fmla="*/ 657086 w 657086"/>
                  <a:gd name="connsiteY2" fmla="*/ 1089838 h 2581125"/>
                  <a:gd name="connsiteX3" fmla="*/ 523599 w 657086"/>
                  <a:gd name="connsiteY3" fmla="*/ 2566072 h 2581125"/>
                  <a:gd name="connsiteX4" fmla="*/ 1 w 657086"/>
                  <a:gd name="connsiteY4" fmla="*/ 1744792 h 2581125"/>
                  <a:gd name="connsiteX0" fmla="*/ 1 w 772202"/>
                  <a:gd name="connsiteY0" fmla="*/ 1745145 h 2581478"/>
                  <a:gd name="connsiteX1" fmla="*/ 528501 w 772202"/>
                  <a:gd name="connsiteY1" fmla="*/ 20084 h 2581478"/>
                  <a:gd name="connsiteX2" fmla="*/ 657086 w 772202"/>
                  <a:gd name="connsiteY2" fmla="*/ 1090191 h 2581478"/>
                  <a:gd name="connsiteX3" fmla="*/ 523599 w 772202"/>
                  <a:gd name="connsiteY3" fmla="*/ 2566425 h 2581478"/>
                  <a:gd name="connsiteX4" fmla="*/ 1 w 772202"/>
                  <a:gd name="connsiteY4" fmla="*/ 1745145 h 2581478"/>
                  <a:gd name="connsiteX0" fmla="*/ 1 w 730730"/>
                  <a:gd name="connsiteY0" fmla="*/ 1744650 h 2580983"/>
                  <a:gd name="connsiteX1" fmla="*/ 528501 w 730730"/>
                  <a:gd name="connsiteY1" fmla="*/ 19589 h 2580983"/>
                  <a:gd name="connsiteX2" fmla="*/ 657086 w 730730"/>
                  <a:gd name="connsiteY2" fmla="*/ 1089696 h 2580983"/>
                  <a:gd name="connsiteX3" fmla="*/ 523599 w 730730"/>
                  <a:gd name="connsiteY3" fmla="*/ 2565930 h 2580983"/>
                  <a:gd name="connsiteX4" fmla="*/ 1 w 730730"/>
                  <a:gd name="connsiteY4" fmla="*/ 1744650 h 2580983"/>
                  <a:gd name="connsiteX0" fmla="*/ 2274 w 733003"/>
                  <a:gd name="connsiteY0" fmla="*/ 1744650 h 2001867"/>
                  <a:gd name="connsiteX1" fmla="*/ 530774 w 733003"/>
                  <a:gd name="connsiteY1" fmla="*/ 19589 h 2001867"/>
                  <a:gd name="connsiteX2" fmla="*/ 659359 w 733003"/>
                  <a:gd name="connsiteY2" fmla="*/ 1089696 h 2001867"/>
                  <a:gd name="connsiteX3" fmla="*/ 352195 w 733003"/>
                  <a:gd name="connsiteY3" fmla="*/ 1927487 h 2001867"/>
                  <a:gd name="connsiteX4" fmla="*/ 2274 w 733003"/>
                  <a:gd name="connsiteY4" fmla="*/ 1744650 h 2001867"/>
                  <a:gd name="connsiteX0" fmla="*/ 2045 w 773416"/>
                  <a:gd name="connsiteY0" fmla="*/ 1589982 h 1949919"/>
                  <a:gd name="connsiteX1" fmla="*/ 569998 w 773416"/>
                  <a:gd name="connsiteY1" fmla="*/ 13077 h 1949919"/>
                  <a:gd name="connsiteX2" fmla="*/ 698583 w 773416"/>
                  <a:gd name="connsiteY2" fmla="*/ 1083184 h 1949919"/>
                  <a:gd name="connsiteX3" fmla="*/ 391419 w 773416"/>
                  <a:gd name="connsiteY3" fmla="*/ 1920975 h 1949919"/>
                  <a:gd name="connsiteX4" fmla="*/ 2045 w 773416"/>
                  <a:gd name="connsiteY4" fmla="*/ 1589982 h 1949919"/>
                  <a:gd name="connsiteX0" fmla="*/ 14045 w 785416"/>
                  <a:gd name="connsiteY0" fmla="*/ 1589982 h 1929995"/>
                  <a:gd name="connsiteX1" fmla="*/ 581998 w 785416"/>
                  <a:gd name="connsiteY1" fmla="*/ 13077 h 1929995"/>
                  <a:gd name="connsiteX2" fmla="*/ 710583 w 785416"/>
                  <a:gd name="connsiteY2" fmla="*/ 1083184 h 1929995"/>
                  <a:gd name="connsiteX3" fmla="*/ 217982 w 785416"/>
                  <a:gd name="connsiteY3" fmla="*/ 1898347 h 1929995"/>
                  <a:gd name="connsiteX4" fmla="*/ 14045 w 785416"/>
                  <a:gd name="connsiteY4" fmla="*/ 1589982 h 1929995"/>
                  <a:gd name="connsiteX0" fmla="*/ 13401 w 719426"/>
                  <a:gd name="connsiteY0" fmla="*/ 1582448 h 1893144"/>
                  <a:gd name="connsiteX1" fmla="*/ 581354 w 719426"/>
                  <a:gd name="connsiteY1" fmla="*/ 5543 h 1893144"/>
                  <a:gd name="connsiteX2" fmla="*/ 709939 w 719426"/>
                  <a:gd name="connsiteY2" fmla="*/ 1075650 h 1893144"/>
                  <a:gd name="connsiteX3" fmla="*/ 647279 w 719426"/>
                  <a:gd name="connsiteY3" fmla="*/ 1526787 h 1893144"/>
                  <a:gd name="connsiteX4" fmla="*/ 217338 w 719426"/>
                  <a:gd name="connsiteY4" fmla="*/ 1890813 h 1893144"/>
                  <a:gd name="connsiteX5" fmla="*/ 13401 w 719426"/>
                  <a:gd name="connsiteY5" fmla="*/ 1582448 h 1893144"/>
                  <a:gd name="connsiteX0" fmla="*/ 11502 w 708962"/>
                  <a:gd name="connsiteY0" fmla="*/ 1582448 h 1890834"/>
                  <a:gd name="connsiteX1" fmla="*/ 579455 w 708962"/>
                  <a:gd name="connsiteY1" fmla="*/ 5543 h 1890834"/>
                  <a:gd name="connsiteX2" fmla="*/ 708040 w 708962"/>
                  <a:gd name="connsiteY2" fmla="*/ 1075650 h 1890834"/>
                  <a:gd name="connsiteX3" fmla="*/ 424432 w 708962"/>
                  <a:gd name="connsiteY3" fmla="*/ 1595388 h 1890834"/>
                  <a:gd name="connsiteX4" fmla="*/ 215439 w 708962"/>
                  <a:gd name="connsiteY4" fmla="*/ 1890813 h 1890834"/>
                  <a:gd name="connsiteX5" fmla="*/ 11502 w 708962"/>
                  <a:gd name="connsiteY5" fmla="*/ 1582448 h 1890834"/>
                  <a:gd name="connsiteX0" fmla="*/ 11502 w 805607"/>
                  <a:gd name="connsiteY0" fmla="*/ 1583830 h 1892216"/>
                  <a:gd name="connsiteX1" fmla="*/ 579455 w 805607"/>
                  <a:gd name="connsiteY1" fmla="*/ 6925 h 1892216"/>
                  <a:gd name="connsiteX2" fmla="*/ 708040 w 805607"/>
                  <a:gd name="connsiteY2" fmla="*/ 1077032 h 1892216"/>
                  <a:gd name="connsiteX3" fmla="*/ 424432 w 805607"/>
                  <a:gd name="connsiteY3" fmla="*/ 1596770 h 1892216"/>
                  <a:gd name="connsiteX4" fmla="*/ 215439 w 805607"/>
                  <a:gd name="connsiteY4" fmla="*/ 1892195 h 1892216"/>
                  <a:gd name="connsiteX5" fmla="*/ 11502 w 805607"/>
                  <a:gd name="connsiteY5" fmla="*/ 1583830 h 1892216"/>
                  <a:gd name="connsiteX0" fmla="*/ 14045 w 808150"/>
                  <a:gd name="connsiteY0" fmla="*/ 1583830 h 1923843"/>
                  <a:gd name="connsiteX1" fmla="*/ 581998 w 808150"/>
                  <a:gd name="connsiteY1" fmla="*/ 6925 h 1923843"/>
                  <a:gd name="connsiteX2" fmla="*/ 710583 w 808150"/>
                  <a:gd name="connsiteY2" fmla="*/ 1077032 h 1923843"/>
                  <a:gd name="connsiteX3" fmla="*/ 217982 w 808150"/>
                  <a:gd name="connsiteY3" fmla="*/ 1892195 h 1923843"/>
                  <a:gd name="connsiteX4" fmla="*/ 14045 w 808150"/>
                  <a:gd name="connsiteY4" fmla="*/ 1583830 h 1923843"/>
                  <a:gd name="connsiteX0" fmla="*/ 14045 w 808150"/>
                  <a:gd name="connsiteY0" fmla="*/ 1583830 h 1923843"/>
                  <a:gd name="connsiteX1" fmla="*/ 581998 w 808150"/>
                  <a:gd name="connsiteY1" fmla="*/ 6925 h 1923843"/>
                  <a:gd name="connsiteX2" fmla="*/ 710583 w 808150"/>
                  <a:gd name="connsiteY2" fmla="*/ 1077032 h 1923843"/>
                  <a:gd name="connsiteX3" fmla="*/ 217982 w 808150"/>
                  <a:gd name="connsiteY3" fmla="*/ 1892195 h 1923843"/>
                  <a:gd name="connsiteX4" fmla="*/ 14045 w 808150"/>
                  <a:gd name="connsiteY4" fmla="*/ 1583830 h 19238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08150" h="1923843">
                    <a:moveTo>
                      <a:pt x="14045" y="1583830"/>
                    </a:moveTo>
                    <a:cubicBezTo>
                      <a:pt x="74714" y="1269618"/>
                      <a:pt x="465908" y="91391"/>
                      <a:pt x="581998" y="6925"/>
                    </a:cubicBezTo>
                    <a:cubicBezTo>
                      <a:pt x="698088" y="-77541"/>
                      <a:pt x="945048" y="629978"/>
                      <a:pt x="710583" y="1077032"/>
                    </a:cubicBezTo>
                    <a:cubicBezTo>
                      <a:pt x="594757" y="1619517"/>
                      <a:pt x="334072" y="1807729"/>
                      <a:pt x="217982" y="1892195"/>
                    </a:cubicBezTo>
                    <a:cubicBezTo>
                      <a:pt x="101892" y="1976661"/>
                      <a:pt x="-46624" y="1898042"/>
                      <a:pt x="14045" y="158383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8" name="Elipse 6"/>
              <p:cNvSpPr/>
              <p:nvPr/>
            </p:nvSpPr>
            <p:spPr>
              <a:xfrm rot="4431827">
                <a:off x="4543388" y="2454332"/>
                <a:ext cx="699255" cy="1350848"/>
              </a:xfrm>
              <a:custGeom>
                <a:avLst/>
                <a:gdLst>
                  <a:gd name="connsiteX0" fmla="*/ 0 w 799893"/>
                  <a:gd name="connsiteY0" fmla="*/ 1516044 h 3032088"/>
                  <a:gd name="connsiteX1" fmla="*/ 399947 w 799893"/>
                  <a:gd name="connsiteY1" fmla="*/ 0 h 3032088"/>
                  <a:gd name="connsiteX2" fmla="*/ 799894 w 799893"/>
                  <a:gd name="connsiteY2" fmla="*/ 1516044 h 3032088"/>
                  <a:gd name="connsiteX3" fmla="*/ 399947 w 799893"/>
                  <a:gd name="connsiteY3" fmla="*/ 3032088 h 3032088"/>
                  <a:gd name="connsiteX4" fmla="*/ 0 w 799893"/>
                  <a:gd name="connsiteY4" fmla="*/ 1516044 h 3032088"/>
                  <a:gd name="connsiteX0" fmla="*/ 0 w 928447"/>
                  <a:gd name="connsiteY0" fmla="*/ 1726285 h 3035006"/>
                  <a:gd name="connsiteX1" fmla="*/ 528500 w 928447"/>
                  <a:gd name="connsiteY1" fmla="*/ 1224 h 3035006"/>
                  <a:gd name="connsiteX2" fmla="*/ 928447 w 928447"/>
                  <a:gd name="connsiteY2" fmla="*/ 1517268 h 3035006"/>
                  <a:gd name="connsiteX3" fmla="*/ 528500 w 928447"/>
                  <a:gd name="connsiteY3" fmla="*/ 3033312 h 3035006"/>
                  <a:gd name="connsiteX4" fmla="*/ 0 w 928447"/>
                  <a:gd name="connsiteY4" fmla="*/ 1726285 h 3035006"/>
                  <a:gd name="connsiteX0" fmla="*/ 1 w 928448"/>
                  <a:gd name="connsiteY0" fmla="*/ 1726285 h 2549541"/>
                  <a:gd name="connsiteX1" fmla="*/ 528501 w 928448"/>
                  <a:gd name="connsiteY1" fmla="*/ 1224 h 2549541"/>
                  <a:gd name="connsiteX2" fmla="*/ 928448 w 928448"/>
                  <a:gd name="connsiteY2" fmla="*/ 1517268 h 2549541"/>
                  <a:gd name="connsiteX3" fmla="*/ 523599 w 928448"/>
                  <a:gd name="connsiteY3" fmla="*/ 2547565 h 2549541"/>
                  <a:gd name="connsiteX4" fmla="*/ 1 w 928448"/>
                  <a:gd name="connsiteY4" fmla="*/ 1726285 h 2549541"/>
                  <a:gd name="connsiteX0" fmla="*/ 1 w 736438"/>
                  <a:gd name="connsiteY0" fmla="*/ 1725270 h 2546955"/>
                  <a:gd name="connsiteX1" fmla="*/ 528501 w 736438"/>
                  <a:gd name="connsiteY1" fmla="*/ 209 h 2546955"/>
                  <a:gd name="connsiteX2" fmla="*/ 736438 w 736438"/>
                  <a:gd name="connsiteY2" fmla="*/ 1634335 h 2546955"/>
                  <a:gd name="connsiteX3" fmla="*/ 523599 w 736438"/>
                  <a:gd name="connsiteY3" fmla="*/ 2546550 h 2546955"/>
                  <a:gd name="connsiteX4" fmla="*/ 1 w 736438"/>
                  <a:gd name="connsiteY4" fmla="*/ 1725270 h 2546955"/>
                  <a:gd name="connsiteX0" fmla="*/ 1 w 880364"/>
                  <a:gd name="connsiteY0" fmla="*/ 1726366 h 2549732"/>
                  <a:gd name="connsiteX1" fmla="*/ 528501 w 880364"/>
                  <a:gd name="connsiteY1" fmla="*/ 1305 h 2549732"/>
                  <a:gd name="connsiteX2" fmla="*/ 880364 w 880364"/>
                  <a:gd name="connsiteY2" fmla="*/ 1511133 h 2549732"/>
                  <a:gd name="connsiteX3" fmla="*/ 523599 w 880364"/>
                  <a:gd name="connsiteY3" fmla="*/ 2547646 h 2549732"/>
                  <a:gd name="connsiteX4" fmla="*/ 1 w 880364"/>
                  <a:gd name="connsiteY4" fmla="*/ 1726366 h 2549732"/>
                  <a:gd name="connsiteX0" fmla="*/ 1 w 619491"/>
                  <a:gd name="connsiteY0" fmla="*/ 1739278 h 2572913"/>
                  <a:gd name="connsiteX1" fmla="*/ 528501 w 619491"/>
                  <a:gd name="connsiteY1" fmla="*/ 14217 h 2572913"/>
                  <a:gd name="connsiteX2" fmla="*/ 618999 w 619491"/>
                  <a:gd name="connsiteY2" fmla="*/ 1156712 h 2572913"/>
                  <a:gd name="connsiteX3" fmla="*/ 523599 w 619491"/>
                  <a:gd name="connsiteY3" fmla="*/ 2560558 h 2572913"/>
                  <a:gd name="connsiteX4" fmla="*/ 1 w 619491"/>
                  <a:gd name="connsiteY4" fmla="*/ 1739278 h 2572913"/>
                  <a:gd name="connsiteX0" fmla="*/ 1 w 657086"/>
                  <a:gd name="connsiteY0" fmla="*/ 1744792 h 2581125"/>
                  <a:gd name="connsiteX1" fmla="*/ 528501 w 657086"/>
                  <a:gd name="connsiteY1" fmla="*/ 19731 h 2581125"/>
                  <a:gd name="connsiteX2" fmla="*/ 657086 w 657086"/>
                  <a:gd name="connsiteY2" fmla="*/ 1089838 h 2581125"/>
                  <a:gd name="connsiteX3" fmla="*/ 523599 w 657086"/>
                  <a:gd name="connsiteY3" fmla="*/ 2566072 h 2581125"/>
                  <a:gd name="connsiteX4" fmla="*/ 1 w 657086"/>
                  <a:gd name="connsiteY4" fmla="*/ 1744792 h 2581125"/>
                  <a:gd name="connsiteX0" fmla="*/ 1 w 772202"/>
                  <a:gd name="connsiteY0" fmla="*/ 1745145 h 2581478"/>
                  <a:gd name="connsiteX1" fmla="*/ 528501 w 772202"/>
                  <a:gd name="connsiteY1" fmla="*/ 20084 h 2581478"/>
                  <a:gd name="connsiteX2" fmla="*/ 657086 w 772202"/>
                  <a:gd name="connsiteY2" fmla="*/ 1090191 h 2581478"/>
                  <a:gd name="connsiteX3" fmla="*/ 523599 w 772202"/>
                  <a:gd name="connsiteY3" fmla="*/ 2566425 h 2581478"/>
                  <a:gd name="connsiteX4" fmla="*/ 1 w 772202"/>
                  <a:gd name="connsiteY4" fmla="*/ 1745145 h 2581478"/>
                  <a:gd name="connsiteX0" fmla="*/ 1 w 730730"/>
                  <a:gd name="connsiteY0" fmla="*/ 1744650 h 2580983"/>
                  <a:gd name="connsiteX1" fmla="*/ 528501 w 730730"/>
                  <a:gd name="connsiteY1" fmla="*/ 19589 h 2580983"/>
                  <a:gd name="connsiteX2" fmla="*/ 657086 w 730730"/>
                  <a:gd name="connsiteY2" fmla="*/ 1089696 h 2580983"/>
                  <a:gd name="connsiteX3" fmla="*/ 523599 w 730730"/>
                  <a:gd name="connsiteY3" fmla="*/ 2565930 h 2580983"/>
                  <a:gd name="connsiteX4" fmla="*/ 1 w 730730"/>
                  <a:gd name="connsiteY4" fmla="*/ 1744650 h 2580983"/>
                  <a:gd name="connsiteX0" fmla="*/ 2274 w 733003"/>
                  <a:gd name="connsiteY0" fmla="*/ 1744650 h 2001867"/>
                  <a:gd name="connsiteX1" fmla="*/ 530774 w 733003"/>
                  <a:gd name="connsiteY1" fmla="*/ 19589 h 2001867"/>
                  <a:gd name="connsiteX2" fmla="*/ 659359 w 733003"/>
                  <a:gd name="connsiteY2" fmla="*/ 1089696 h 2001867"/>
                  <a:gd name="connsiteX3" fmla="*/ 352195 w 733003"/>
                  <a:gd name="connsiteY3" fmla="*/ 1927487 h 2001867"/>
                  <a:gd name="connsiteX4" fmla="*/ 2274 w 733003"/>
                  <a:gd name="connsiteY4" fmla="*/ 1744650 h 2001867"/>
                  <a:gd name="connsiteX0" fmla="*/ 2045 w 773416"/>
                  <a:gd name="connsiteY0" fmla="*/ 1589982 h 1949919"/>
                  <a:gd name="connsiteX1" fmla="*/ 569998 w 773416"/>
                  <a:gd name="connsiteY1" fmla="*/ 13077 h 1949919"/>
                  <a:gd name="connsiteX2" fmla="*/ 698583 w 773416"/>
                  <a:gd name="connsiteY2" fmla="*/ 1083184 h 1949919"/>
                  <a:gd name="connsiteX3" fmla="*/ 391419 w 773416"/>
                  <a:gd name="connsiteY3" fmla="*/ 1920975 h 1949919"/>
                  <a:gd name="connsiteX4" fmla="*/ 2045 w 773416"/>
                  <a:gd name="connsiteY4" fmla="*/ 1589982 h 1949919"/>
                  <a:gd name="connsiteX0" fmla="*/ 14045 w 785416"/>
                  <a:gd name="connsiteY0" fmla="*/ 1589982 h 1929995"/>
                  <a:gd name="connsiteX1" fmla="*/ 581998 w 785416"/>
                  <a:gd name="connsiteY1" fmla="*/ 13077 h 1929995"/>
                  <a:gd name="connsiteX2" fmla="*/ 710583 w 785416"/>
                  <a:gd name="connsiteY2" fmla="*/ 1083184 h 1929995"/>
                  <a:gd name="connsiteX3" fmla="*/ 217982 w 785416"/>
                  <a:gd name="connsiteY3" fmla="*/ 1898347 h 1929995"/>
                  <a:gd name="connsiteX4" fmla="*/ 14045 w 785416"/>
                  <a:gd name="connsiteY4" fmla="*/ 1589982 h 1929995"/>
                  <a:gd name="connsiteX0" fmla="*/ 13401 w 719426"/>
                  <a:gd name="connsiteY0" fmla="*/ 1582448 h 1893144"/>
                  <a:gd name="connsiteX1" fmla="*/ 581354 w 719426"/>
                  <a:gd name="connsiteY1" fmla="*/ 5543 h 1893144"/>
                  <a:gd name="connsiteX2" fmla="*/ 709939 w 719426"/>
                  <a:gd name="connsiteY2" fmla="*/ 1075650 h 1893144"/>
                  <a:gd name="connsiteX3" fmla="*/ 647279 w 719426"/>
                  <a:gd name="connsiteY3" fmla="*/ 1526787 h 1893144"/>
                  <a:gd name="connsiteX4" fmla="*/ 217338 w 719426"/>
                  <a:gd name="connsiteY4" fmla="*/ 1890813 h 1893144"/>
                  <a:gd name="connsiteX5" fmla="*/ 13401 w 719426"/>
                  <a:gd name="connsiteY5" fmla="*/ 1582448 h 1893144"/>
                  <a:gd name="connsiteX0" fmla="*/ 11502 w 708962"/>
                  <a:gd name="connsiteY0" fmla="*/ 1582448 h 1890834"/>
                  <a:gd name="connsiteX1" fmla="*/ 579455 w 708962"/>
                  <a:gd name="connsiteY1" fmla="*/ 5543 h 1890834"/>
                  <a:gd name="connsiteX2" fmla="*/ 708040 w 708962"/>
                  <a:gd name="connsiteY2" fmla="*/ 1075650 h 1890834"/>
                  <a:gd name="connsiteX3" fmla="*/ 424432 w 708962"/>
                  <a:gd name="connsiteY3" fmla="*/ 1595388 h 1890834"/>
                  <a:gd name="connsiteX4" fmla="*/ 215439 w 708962"/>
                  <a:gd name="connsiteY4" fmla="*/ 1890813 h 1890834"/>
                  <a:gd name="connsiteX5" fmla="*/ 11502 w 708962"/>
                  <a:gd name="connsiteY5" fmla="*/ 1582448 h 1890834"/>
                  <a:gd name="connsiteX0" fmla="*/ 11502 w 805607"/>
                  <a:gd name="connsiteY0" fmla="*/ 1583830 h 1892216"/>
                  <a:gd name="connsiteX1" fmla="*/ 579455 w 805607"/>
                  <a:gd name="connsiteY1" fmla="*/ 6925 h 1892216"/>
                  <a:gd name="connsiteX2" fmla="*/ 708040 w 805607"/>
                  <a:gd name="connsiteY2" fmla="*/ 1077032 h 1892216"/>
                  <a:gd name="connsiteX3" fmla="*/ 424432 w 805607"/>
                  <a:gd name="connsiteY3" fmla="*/ 1596770 h 1892216"/>
                  <a:gd name="connsiteX4" fmla="*/ 215439 w 805607"/>
                  <a:gd name="connsiteY4" fmla="*/ 1892195 h 1892216"/>
                  <a:gd name="connsiteX5" fmla="*/ 11502 w 805607"/>
                  <a:gd name="connsiteY5" fmla="*/ 1583830 h 1892216"/>
                  <a:gd name="connsiteX0" fmla="*/ 14045 w 808150"/>
                  <a:gd name="connsiteY0" fmla="*/ 1583830 h 1923843"/>
                  <a:gd name="connsiteX1" fmla="*/ 581998 w 808150"/>
                  <a:gd name="connsiteY1" fmla="*/ 6925 h 1923843"/>
                  <a:gd name="connsiteX2" fmla="*/ 710583 w 808150"/>
                  <a:gd name="connsiteY2" fmla="*/ 1077032 h 1923843"/>
                  <a:gd name="connsiteX3" fmla="*/ 217982 w 808150"/>
                  <a:gd name="connsiteY3" fmla="*/ 1892195 h 1923843"/>
                  <a:gd name="connsiteX4" fmla="*/ 14045 w 808150"/>
                  <a:gd name="connsiteY4" fmla="*/ 1583830 h 1923843"/>
                  <a:gd name="connsiteX0" fmla="*/ 14045 w 808150"/>
                  <a:gd name="connsiteY0" fmla="*/ 1583830 h 1923843"/>
                  <a:gd name="connsiteX1" fmla="*/ 581998 w 808150"/>
                  <a:gd name="connsiteY1" fmla="*/ 6925 h 1923843"/>
                  <a:gd name="connsiteX2" fmla="*/ 710583 w 808150"/>
                  <a:gd name="connsiteY2" fmla="*/ 1077032 h 1923843"/>
                  <a:gd name="connsiteX3" fmla="*/ 217982 w 808150"/>
                  <a:gd name="connsiteY3" fmla="*/ 1892195 h 1923843"/>
                  <a:gd name="connsiteX4" fmla="*/ 14045 w 808150"/>
                  <a:gd name="connsiteY4" fmla="*/ 1583830 h 1923843"/>
                  <a:gd name="connsiteX0" fmla="*/ 15251 w 897688"/>
                  <a:gd name="connsiteY0" fmla="*/ 1606707 h 1972416"/>
                  <a:gd name="connsiteX1" fmla="*/ 583204 w 897688"/>
                  <a:gd name="connsiteY1" fmla="*/ 29802 h 1972416"/>
                  <a:gd name="connsiteX2" fmla="*/ 816431 w 897688"/>
                  <a:gd name="connsiteY2" fmla="*/ 738225 h 1972416"/>
                  <a:gd name="connsiteX3" fmla="*/ 219188 w 897688"/>
                  <a:gd name="connsiteY3" fmla="*/ 1915072 h 1972416"/>
                  <a:gd name="connsiteX4" fmla="*/ 15251 w 897688"/>
                  <a:gd name="connsiteY4" fmla="*/ 1606707 h 1972416"/>
                  <a:gd name="connsiteX0" fmla="*/ 38 w 882475"/>
                  <a:gd name="connsiteY0" fmla="*/ 1606707 h 1652850"/>
                  <a:gd name="connsiteX1" fmla="*/ 567991 w 882475"/>
                  <a:gd name="connsiteY1" fmla="*/ 29802 h 1652850"/>
                  <a:gd name="connsiteX2" fmla="*/ 801218 w 882475"/>
                  <a:gd name="connsiteY2" fmla="*/ 738225 h 1652850"/>
                  <a:gd name="connsiteX3" fmla="*/ 596133 w 882475"/>
                  <a:gd name="connsiteY3" fmla="*/ 1188619 h 1652850"/>
                  <a:gd name="connsiteX4" fmla="*/ 38 w 882475"/>
                  <a:gd name="connsiteY4" fmla="*/ 1606707 h 1652850"/>
                  <a:gd name="connsiteX0" fmla="*/ 38 w 882475"/>
                  <a:gd name="connsiteY0" fmla="*/ 1606707 h 1619617"/>
                  <a:gd name="connsiteX1" fmla="*/ 567991 w 882475"/>
                  <a:gd name="connsiteY1" fmla="*/ 29802 h 1619617"/>
                  <a:gd name="connsiteX2" fmla="*/ 801218 w 882475"/>
                  <a:gd name="connsiteY2" fmla="*/ 738225 h 1619617"/>
                  <a:gd name="connsiteX3" fmla="*/ 38 w 882475"/>
                  <a:gd name="connsiteY3" fmla="*/ 1606707 h 1619617"/>
                  <a:gd name="connsiteX0" fmla="*/ 77 w 603706"/>
                  <a:gd name="connsiteY0" fmla="*/ 1176696 h 1202370"/>
                  <a:gd name="connsiteX1" fmla="*/ 295138 w 603706"/>
                  <a:gd name="connsiteY1" fmla="*/ 10787 h 1202370"/>
                  <a:gd name="connsiteX2" fmla="*/ 528365 w 603706"/>
                  <a:gd name="connsiteY2" fmla="*/ 719210 h 1202370"/>
                  <a:gd name="connsiteX3" fmla="*/ 77 w 603706"/>
                  <a:gd name="connsiteY3" fmla="*/ 1176696 h 1202370"/>
                  <a:gd name="connsiteX0" fmla="*/ 53 w 716807"/>
                  <a:gd name="connsiteY0" fmla="*/ 1172474 h 1198396"/>
                  <a:gd name="connsiteX1" fmla="*/ 405926 w 716807"/>
                  <a:gd name="connsiteY1" fmla="*/ 10629 h 1198396"/>
                  <a:gd name="connsiteX2" fmla="*/ 639153 w 716807"/>
                  <a:gd name="connsiteY2" fmla="*/ 719052 h 1198396"/>
                  <a:gd name="connsiteX3" fmla="*/ 53 w 716807"/>
                  <a:gd name="connsiteY3" fmla="*/ 1172474 h 1198396"/>
                  <a:gd name="connsiteX0" fmla="*/ 2822 w 710023"/>
                  <a:gd name="connsiteY0" fmla="*/ 1176853 h 1196677"/>
                  <a:gd name="connsiteX1" fmla="*/ 408695 w 710023"/>
                  <a:gd name="connsiteY1" fmla="*/ 15008 h 1196677"/>
                  <a:gd name="connsiteX2" fmla="*/ 631037 w 710023"/>
                  <a:gd name="connsiteY2" fmla="*/ 664286 h 1196677"/>
                  <a:gd name="connsiteX3" fmla="*/ 2822 w 710023"/>
                  <a:gd name="connsiteY3" fmla="*/ 1176853 h 1196677"/>
                  <a:gd name="connsiteX0" fmla="*/ 2262 w 688452"/>
                  <a:gd name="connsiteY0" fmla="*/ 1174115 h 1197372"/>
                  <a:gd name="connsiteX1" fmla="*/ 408135 w 688452"/>
                  <a:gd name="connsiteY1" fmla="*/ 12270 h 1197372"/>
                  <a:gd name="connsiteX2" fmla="*/ 606348 w 688452"/>
                  <a:gd name="connsiteY2" fmla="*/ 696562 h 1197372"/>
                  <a:gd name="connsiteX3" fmla="*/ 2262 w 688452"/>
                  <a:gd name="connsiteY3" fmla="*/ 1174115 h 1197372"/>
                  <a:gd name="connsiteX0" fmla="*/ 430 w 605139"/>
                  <a:gd name="connsiteY0" fmla="*/ 1169159 h 1304403"/>
                  <a:gd name="connsiteX1" fmla="*/ 406303 w 605139"/>
                  <a:gd name="connsiteY1" fmla="*/ 7314 h 1304403"/>
                  <a:gd name="connsiteX2" fmla="*/ 604516 w 605139"/>
                  <a:gd name="connsiteY2" fmla="*/ 691606 h 1304403"/>
                  <a:gd name="connsiteX3" fmla="*/ 333969 w 605139"/>
                  <a:gd name="connsiteY3" fmla="*/ 1227407 h 1304403"/>
                  <a:gd name="connsiteX4" fmla="*/ 430 w 605139"/>
                  <a:gd name="connsiteY4" fmla="*/ 1169159 h 1304403"/>
                  <a:gd name="connsiteX0" fmla="*/ 430 w 690629"/>
                  <a:gd name="connsiteY0" fmla="*/ 1180207 h 1315451"/>
                  <a:gd name="connsiteX1" fmla="*/ 406303 w 690629"/>
                  <a:gd name="connsiteY1" fmla="*/ 18362 h 1315451"/>
                  <a:gd name="connsiteX2" fmla="*/ 604516 w 690629"/>
                  <a:gd name="connsiteY2" fmla="*/ 702654 h 1315451"/>
                  <a:gd name="connsiteX3" fmla="*/ 333969 w 690629"/>
                  <a:gd name="connsiteY3" fmla="*/ 1238455 h 1315451"/>
                  <a:gd name="connsiteX4" fmla="*/ 430 w 690629"/>
                  <a:gd name="connsiteY4" fmla="*/ 1180207 h 1315451"/>
                  <a:gd name="connsiteX0" fmla="*/ 430 w 690629"/>
                  <a:gd name="connsiteY0" fmla="*/ 1180207 h 1315451"/>
                  <a:gd name="connsiteX1" fmla="*/ 406303 w 690629"/>
                  <a:gd name="connsiteY1" fmla="*/ 18362 h 1315451"/>
                  <a:gd name="connsiteX2" fmla="*/ 604516 w 690629"/>
                  <a:gd name="connsiteY2" fmla="*/ 702654 h 1315451"/>
                  <a:gd name="connsiteX3" fmla="*/ 333969 w 690629"/>
                  <a:gd name="connsiteY3" fmla="*/ 1238455 h 1315451"/>
                  <a:gd name="connsiteX4" fmla="*/ 430 w 690629"/>
                  <a:gd name="connsiteY4" fmla="*/ 1180207 h 1315451"/>
                  <a:gd name="connsiteX0" fmla="*/ 430 w 648109"/>
                  <a:gd name="connsiteY0" fmla="*/ 1170682 h 1305926"/>
                  <a:gd name="connsiteX1" fmla="*/ 406303 w 648109"/>
                  <a:gd name="connsiteY1" fmla="*/ 8837 h 1305926"/>
                  <a:gd name="connsiteX2" fmla="*/ 604516 w 648109"/>
                  <a:gd name="connsiteY2" fmla="*/ 693129 h 1305926"/>
                  <a:gd name="connsiteX3" fmla="*/ 333969 w 648109"/>
                  <a:gd name="connsiteY3" fmla="*/ 1228930 h 1305926"/>
                  <a:gd name="connsiteX4" fmla="*/ 430 w 648109"/>
                  <a:gd name="connsiteY4" fmla="*/ 1170682 h 1305926"/>
                  <a:gd name="connsiteX0" fmla="*/ 430 w 700616"/>
                  <a:gd name="connsiteY0" fmla="*/ 1173711 h 1308955"/>
                  <a:gd name="connsiteX1" fmla="*/ 406303 w 700616"/>
                  <a:gd name="connsiteY1" fmla="*/ 11866 h 1308955"/>
                  <a:gd name="connsiteX2" fmla="*/ 604516 w 700616"/>
                  <a:gd name="connsiteY2" fmla="*/ 696158 h 1308955"/>
                  <a:gd name="connsiteX3" fmla="*/ 333969 w 700616"/>
                  <a:gd name="connsiteY3" fmla="*/ 1231959 h 1308955"/>
                  <a:gd name="connsiteX4" fmla="*/ 430 w 700616"/>
                  <a:gd name="connsiteY4" fmla="*/ 1173711 h 1308955"/>
                  <a:gd name="connsiteX0" fmla="*/ 1228 w 609266"/>
                  <a:gd name="connsiteY0" fmla="*/ 1209587 h 1347405"/>
                  <a:gd name="connsiteX1" fmla="*/ 460802 w 609266"/>
                  <a:gd name="connsiteY1" fmla="*/ 7285 h 1347405"/>
                  <a:gd name="connsiteX2" fmla="*/ 605314 w 609266"/>
                  <a:gd name="connsiteY2" fmla="*/ 732034 h 1347405"/>
                  <a:gd name="connsiteX3" fmla="*/ 334767 w 609266"/>
                  <a:gd name="connsiteY3" fmla="*/ 1267835 h 1347405"/>
                  <a:gd name="connsiteX4" fmla="*/ 1228 w 609266"/>
                  <a:gd name="connsiteY4" fmla="*/ 1209587 h 1347405"/>
                  <a:gd name="connsiteX0" fmla="*/ 1228 w 671870"/>
                  <a:gd name="connsiteY0" fmla="*/ 1213751 h 1351569"/>
                  <a:gd name="connsiteX1" fmla="*/ 460802 w 671870"/>
                  <a:gd name="connsiteY1" fmla="*/ 11449 h 1351569"/>
                  <a:gd name="connsiteX2" fmla="*/ 605314 w 671870"/>
                  <a:gd name="connsiteY2" fmla="*/ 736198 h 1351569"/>
                  <a:gd name="connsiteX3" fmla="*/ 334767 w 671870"/>
                  <a:gd name="connsiteY3" fmla="*/ 1271999 h 1351569"/>
                  <a:gd name="connsiteX4" fmla="*/ 1228 w 671870"/>
                  <a:gd name="connsiteY4" fmla="*/ 1213751 h 1351569"/>
                  <a:gd name="connsiteX0" fmla="*/ 1228 w 705477"/>
                  <a:gd name="connsiteY0" fmla="*/ 1213030 h 1350848"/>
                  <a:gd name="connsiteX1" fmla="*/ 460802 w 705477"/>
                  <a:gd name="connsiteY1" fmla="*/ 10728 h 1350848"/>
                  <a:gd name="connsiteX2" fmla="*/ 644411 w 705477"/>
                  <a:gd name="connsiteY2" fmla="*/ 746689 h 1350848"/>
                  <a:gd name="connsiteX3" fmla="*/ 334767 w 705477"/>
                  <a:gd name="connsiteY3" fmla="*/ 1271278 h 1350848"/>
                  <a:gd name="connsiteX4" fmla="*/ 1228 w 705477"/>
                  <a:gd name="connsiteY4" fmla="*/ 1213030 h 13508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5477" h="1350848">
                    <a:moveTo>
                      <a:pt x="1228" y="1213030"/>
                    </a:moveTo>
                    <a:cubicBezTo>
                      <a:pt x="22234" y="1002938"/>
                      <a:pt x="353605" y="88452"/>
                      <a:pt x="460802" y="10728"/>
                    </a:cubicBezTo>
                    <a:cubicBezTo>
                      <a:pt x="567999" y="-66996"/>
                      <a:pt x="821403" y="287756"/>
                      <a:pt x="644411" y="746689"/>
                    </a:cubicBezTo>
                    <a:cubicBezTo>
                      <a:pt x="467419" y="1205622"/>
                      <a:pt x="435448" y="1191686"/>
                      <a:pt x="334767" y="1271278"/>
                    </a:cubicBezTo>
                    <a:cubicBezTo>
                      <a:pt x="234086" y="1350870"/>
                      <a:pt x="-19778" y="1423122"/>
                      <a:pt x="1228" y="121303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43" name="Grupo 42"/>
            <p:cNvGrpSpPr/>
            <p:nvPr/>
          </p:nvGrpSpPr>
          <p:grpSpPr>
            <a:xfrm>
              <a:off x="6461998" y="919990"/>
              <a:ext cx="2255990" cy="2069513"/>
              <a:chOff x="4143387" y="1447769"/>
              <a:chExt cx="2255990" cy="2069513"/>
            </a:xfrm>
            <a:solidFill>
              <a:schemeClr val="bg1">
                <a:lumMod val="95000"/>
              </a:schemeClr>
            </a:solidFill>
          </p:grpSpPr>
          <p:sp>
            <p:nvSpPr>
              <p:cNvPr id="44" name="Elipse 1"/>
              <p:cNvSpPr/>
              <p:nvPr/>
            </p:nvSpPr>
            <p:spPr>
              <a:xfrm>
                <a:off x="4226765" y="1843659"/>
                <a:ext cx="801149" cy="1673623"/>
              </a:xfrm>
              <a:custGeom>
                <a:avLst/>
                <a:gdLst>
                  <a:gd name="connsiteX0" fmla="*/ 0 w 924463"/>
                  <a:gd name="connsiteY0" fmla="*/ 828092 h 1656184"/>
                  <a:gd name="connsiteX1" fmla="*/ 462232 w 924463"/>
                  <a:gd name="connsiteY1" fmla="*/ 0 h 1656184"/>
                  <a:gd name="connsiteX2" fmla="*/ 924464 w 924463"/>
                  <a:gd name="connsiteY2" fmla="*/ 828092 h 1656184"/>
                  <a:gd name="connsiteX3" fmla="*/ 462232 w 924463"/>
                  <a:gd name="connsiteY3" fmla="*/ 1656184 h 1656184"/>
                  <a:gd name="connsiteX4" fmla="*/ 0 w 924463"/>
                  <a:gd name="connsiteY4" fmla="*/ 828092 h 1656184"/>
                  <a:gd name="connsiteX0" fmla="*/ 0 w 924464"/>
                  <a:gd name="connsiteY0" fmla="*/ 857597 h 1685689"/>
                  <a:gd name="connsiteX1" fmla="*/ 462232 w 924464"/>
                  <a:gd name="connsiteY1" fmla="*/ 29505 h 1685689"/>
                  <a:gd name="connsiteX2" fmla="*/ 924464 w 924464"/>
                  <a:gd name="connsiteY2" fmla="*/ 857597 h 1685689"/>
                  <a:gd name="connsiteX3" fmla="*/ 462232 w 924464"/>
                  <a:gd name="connsiteY3" fmla="*/ 1685689 h 1685689"/>
                  <a:gd name="connsiteX4" fmla="*/ 0 w 924464"/>
                  <a:gd name="connsiteY4" fmla="*/ 857597 h 1685689"/>
                  <a:gd name="connsiteX0" fmla="*/ 16 w 924480"/>
                  <a:gd name="connsiteY0" fmla="*/ 903347 h 1731439"/>
                  <a:gd name="connsiteX1" fmla="*/ 475249 w 924480"/>
                  <a:gd name="connsiteY1" fmla="*/ 27585 h 1731439"/>
                  <a:gd name="connsiteX2" fmla="*/ 924480 w 924480"/>
                  <a:gd name="connsiteY2" fmla="*/ 903347 h 1731439"/>
                  <a:gd name="connsiteX3" fmla="*/ 462248 w 924480"/>
                  <a:gd name="connsiteY3" fmla="*/ 1731439 h 1731439"/>
                  <a:gd name="connsiteX4" fmla="*/ 16 w 924480"/>
                  <a:gd name="connsiteY4" fmla="*/ 903347 h 1731439"/>
                  <a:gd name="connsiteX0" fmla="*/ 10 w 946142"/>
                  <a:gd name="connsiteY0" fmla="*/ 875762 h 1703854"/>
                  <a:gd name="connsiteX1" fmla="*/ 496911 w 946142"/>
                  <a:gd name="connsiteY1" fmla="*/ 0 h 1703854"/>
                  <a:gd name="connsiteX2" fmla="*/ 946142 w 946142"/>
                  <a:gd name="connsiteY2" fmla="*/ 875762 h 1703854"/>
                  <a:gd name="connsiteX3" fmla="*/ 483910 w 946142"/>
                  <a:gd name="connsiteY3" fmla="*/ 1703854 h 1703854"/>
                  <a:gd name="connsiteX4" fmla="*/ 10 w 946142"/>
                  <a:gd name="connsiteY4" fmla="*/ 875762 h 1703854"/>
                  <a:gd name="connsiteX0" fmla="*/ 2 w 946134"/>
                  <a:gd name="connsiteY0" fmla="*/ 875762 h 1703854"/>
                  <a:gd name="connsiteX1" fmla="*/ 496903 w 946134"/>
                  <a:gd name="connsiteY1" fmla="*/ 0 h 1703854"/>
                  <a:gd name="connsiteX2" fmla="*/ 946134 w 946134"/>
                  <a:gd name="connsiteY2" fmla="*/ 875762 h 1703854"/>
                  <a:gd name="connsiteX3" fmla="*/ 492569 w 946134"/>
                  <a:gd name="connsiteY3" fmla="*/ 1703854 h 1703854"/>
                  <a:gd name="connsiteX4" fmla="*/ 2 w 946134"/>
                  <a:gd name="connsiteY4" fmla="*/ 875762 h 1703854"/>
                  <a:gd name="connsiteX0" fmla="*/ 2 w 712117"/>
                  <a:gd name="connsiteY0" fmla="*/ 875762 h 1703854"/>
                  <a:gd name="connsiteX1" fmla="*/ 496903 w 712117"/>
                  <a:gd name="connsiteY1" fmla="*/ 0 h 1703854"/>
                  <a:gd name="connsiteX2" fmla="*/ 712117 w 712117"/>
                  <a:gd name="connsiteY2" fmla="*/ 875762 h 1703854"/>
                  <a:gd name="connsiteX3" fmla="*/ 492569 w 712117"/>
                  <a:gd name="connsiteY3" fmla="*/ 1703854 h 1703854"/>
                  <a:gd name="connsiteX4" fmla="*/ 2 w 712117"/>
                  <a:gd name="connsiteY4" fmla="*/ 875762 h 1703854"/>
                  <a:gd name="connsiteX0" fmla="*/ 2 w 859461"/>
                  <a:gd name="connsiteY0" fmla="*/ 875764 h 1703860"/>
                  <a:gd name="connsiteX1" fmla="*/ 496903 w 859461"/>
                  <a:gd name="connsiteY1" fmla="*/ 2 h 1703860"/>
                  <a:gd name="connsiteX2" fmla="*/ 859461 w 859461"/>
                  <a:gd name="connsiteY2" fmla="*/ 884432 h 1703860"/>
                  <a:gd name="connsiteX3" fmla="*/ 492569 w 859461"/>
                  <a:gd name="connsiteY3" fmla="*/ 1703856 h 1703860"/>
                  <a:gd name="connsiteX4" fmla="*/ 2 w 859461"/>
                  <a:gd name="connsiteY4" fmla="*/ 875764 h 1703860"/>
                  <a:gd name="connsiteX0" fmla="*/ 2 w 859461"/>
                  <a:gd name="connsiteY0" fmla="*/ 875764 h 1612855"/>
                  <a:gd name="connsiteX1" fmla="*/ 496903 w 859461"/>
                  <a:gd name="connsiteY1" fmla="*/ 2 h 1612855"/>
                  <a:gd name="connsiteX2" fmla="*/ 859461 w 859461"/>
                  <a:gd name="connsiteY2" fmla="*/ 884432 h 1612855"/>
                  <a:gd name="connsiteX3" fmla="*/ 501236 w 859461"/>
                  <a:gd name="connsiteY3" fmla="*/ 1612850 h 1612855"/>
                  <a:gd name="connsiteX4" fmla="*/ 2 w 859461"/>
                  <a:gd name="connsiteY4" fmla="*/ 875764 h 1612855"/>
                  <a:gd name="connsiteX0" fmla="*/ 2 w 859461"/>
                  <a:gd name="connsiteY0" fmla="*/ 875764 h 1690859"/>
                  <a:gd name="connsiteX1" fmla="*/ 496903 w 859461"/>
                  <a:gd name="connsiteY1" fmla="*/ 2 h 1690859"/>
                  <a:gd name="connsiteX2" fmla="*/ 859461 w 859461"/>
                  <a:gd name="connsiteY2" fmla="*/ 884432 h 1690859"/>
                  <a:gd name="connsiteX3" fmla="*/ 492569 w 859461"/>
                  <a:gd name="connsiteY3" fmla="*/ 1690855 h 1690859"/>
                  <a:gd name="connsiteX4" fmla="*/ 2 w 859461"/>
                  <a:gd name="connsiteY4" fmla="*/ 875764 h 1690859"/>
                  <a:gd name="connsiteX0" fmla="*/ 2 w 824791"/>
                  <a:gd name="connsiteY0" fmla="*/ 878068 h 1701691"/>
                  <a:gd name="connsiteX1" fmla="*/ 496903 w 824791"/>
                  <a:gd name="connsiteY1" fmla="*/ 2306 h 1701691"/>
                  <a:gd name="connsiteX2" fmla="*/ 824791 w 824791"/>
                  <a:gd name="connsiteY2" fmla="*/ 1151088 h 1701691"/>
                  <a:gd name="connsiteX3" fmla="*/ 492569 w 824791"/>
                  <a:gd name="connsiteY3" fmla="*/ 1693159 h 1701691"/>
                  <a:gd name="connsiteX4" fmla="*/ 2 w 824791"/>
                  <a:gd name="connsiteY4" fmla="*/ 878068 h 1701691"/>
                  <a:gd name="connsiteX0" fmla="*/ 2 w 798789"/>
                  <a:gd name="connsiteY0" fmla="*/ 1118469 h 1691073"/>
                  <a:gd name="connsiteX1" fmla="*/ 470901 w 798789"/>
                  <a:gd name="connsiteY1" fmla="*/ 23 h 1691073"/>
                  <a:gd name="connsiteX2" fmla="*/ 798789 w 798789"/>
                  <a:gd name="connsiteY2" fmla="*/ 1148805 h 1691073"/>
                  <a:gd name="connsiteX3" fmla="*/ 466567 w 798789"/>
                  <a:gd name="connsiteY3" fmla="*/ 1690876 h 1691073"/>
                  <a:gd name="connsiteX4" fmla="*/ 2 w 798789"/>
                  <a:gd name="connsiteY4" fmla="*/ 1118469 h 1691073"/>
                  <a:gd name="connsiteX0" fmla="*/ 22616 w 821403"/>
                  <a:gd name="connsiteY0" fmla="*/ 1134825 h 1707429"/>
                  <a:gd name="connsiteX1" fmla="*/ 116336 w 821403"/>
                  <a:gd name="connsiteY1" fmla="*/ 530725 h 1707429"/>
                  <a:gd name="connsiteX2" fmla="*/ 493515 w 821403"/>
                  <a:gd name="connsiteY2" fmla="*/ 16379 h 1707429"/>
                  <a:gd name="connsiteX3" fmla="*/ 821403 w 821403"/>
                  <a:gd name="connsiteY3" fmla="*/ 1165161 h 1707429"/>
                  <a:gd name="connsiteX4" fmla="*/ 489181 w 821403"/>
                  <a:gd name="connsiteY4" fmla="*/ 1707232 h 1707429"/>
                  <a:gd name="connsiteX5" fmla="*/ 22616 w 821403"/>
                  <a:gd name="connsiteY5" fmla="*/ 1134825 h 1707429"/>
                  <a:gd name="connsiteX0" fmla="*/ 22616 w 821403"/>
                  <a:gd name="connsiteY0" fmla="*/ 1133533 h 1706137"/>
                  <a:gd name="connsiteX1" fmla="*/ 116336 w 821403"/>
                  <a:gd name="connsiteY1" fmla="*/ 529433 h 1706137"/>
                  <a:gd name="connsiteX2" fmla="*/ 493515 w 821403"/>
                  <a:gd name="connsiteY2" fmla="*/ 15087 h 1706137"/>
                  <a:gd name="connsiteX3" fmla="*/ 821403 w 821403"/>
                  <a:gd name="connsiteY3" fmla="*/ 1163869 h 1706137"/>
                  <a:gd name="connsiteX4" fmla="*/ 489181 w 821403"/>
                  <a:gd name="connsiteY4" fmla="*/ 1705940 h 1706137"/>
                  <a:gd name="connsiteX5" fmla="*/ 22616 w 821403"/>
                  <a:gd name="connsiteY5" fmla="*/ 1133533 h 1706137"/>
                  <a:gd name="connsiteX0" fmla="*/ 23647 w 822434"/>
                  <a:gd name="connsiteY0" fmla="*/ 1136494 h 1709098"/>
                  <a:gd name="connsiteX1" fmla="*/ 113033 w 822434"/>
                  <a:gd name="connsiteY1" fmla="*/ 510726 h 1709098"/>
                  <a:gd name="connsiteX2" fmla="*/ 494546 w 822434"/>
                  <a:gd name="connsiteY2" fmla="*/ 18048 h 1709098"/>
                  <a:gd name="connsiteX3" fmla="*/ 822434 w 822434"/>
                  <a:gd name="connsiteY3" fmla="*/ 1166830 h 1709098"/>
                  <a:gd name="connsiteX4" fmla="*/ 490212 w 822434"/>
                  <a:gd name="connsiteY4" fmla="*/ 1708901 h 1709098"/>
                  <a:gd name="connsiteX5" fmla="*/ 23647 w 822434"/>
                  <a:gd name="connsiteY5" fmla="*/ 1136494 h 1709098"/>
                  <a:gd name="connsiteX0" fmla="*/ 23647 w 822434"/>
                  <a:gd name="connsiteY0" fmla="*/ 1143788 h 1716392"/>
                  <a:gd name="connsiteX1" fmla="*/ 113033 w 822434"/>
                  <a:gd name="connsiteY1" fmla="*/ 518020 h 1716392"/>
                  <a:gd name="connsiteX2" fmla="*/ 494546 w 822434"/>
                  <a:gd name="connsiteY2" fmla="*/ 25342 h 1716392"/>
                  <a:gd name="connsiteX3" fmla="*/ 822434 w 822434"/>
                  <a:gd name="connsiteY3" fmla="*/ 1174124 h 1716392"/>
                  <a:gd name="connsiteX4" fmla="*/ 490212 w 822434"/>
                  <a:gd name="connsiteY4" fmla="*/ 1716195 h 1716392"/>
                  <a:gd name="connsiteX5" fmla="*/ 23647 w 822434"/>
                  <a:gd name="connsiteY5" fmla="*/ 1143788 h 1716392"/>
                  <a:gd name="connsiteX0" fmla="*/ 23647 w 822434"/>
                  <a:gd name="connsiteY0" fmla="*/ 1143788 h 1716199"/>
                  <a:gd name="connsiteX1" fmla="*/ 113033 w 822434"/>
                  <a:gd name="connsiteY1" fmla="*/ 518020 h 1716199"/>
                  <a:gd name="connsiteX2" fmla="*/ 494546 w 822434"/>
                  <a:gd name="connsiteY2" fmla="*/ 25342 h 1716199"/>
                  <a:gd name="connsiteX3" fmla="*/ 822434 w 822434"/>
                  <a:gd name="connsiteY3" fmla="*/ 1174124 h 1716199"/>
                  <a:gd name="connsiteX4" fmla="*/ 490212 w 822434"/>
                  <a:gd name="connsiteY4" fmla="*/ 1716195 h 1716199"/>
                  <a:gd name="connsiteX5" fmla="*/ 23647 w 822434"/>
                  <a:gd name="connsiteY5" fmla="*/ 1143788 h 1716199"/>
                  <a:gd name="connsiteX0" fmla="*/ 2362 w 801149"/>
                  <a:gd name="connsiteY0" fmla="*/ 1143788 h 1726593"/>
                  <a:gd name="connsiteX1" fmla="*/ 91748 w 801149"/>
                  <a:gd name="connsiteY1" fmla="*/ 518020 h 1726593"/>
                  <a:gd name="connsiteX2" fmla="*/ 473261 w 801149"/>
                  <a:gd name="connsiteY2" fmla="*/ 25342 h 1726593"/>
                  <a:gd name="connsiteX3" fmla="*/ 801149 w 801149"/>
                  <a:gd name="connsiteY3" fmla="*/ 1174124 h 1726593"/>
                  <a:gd name="connsiteX4" fmla="*/ 468927 w 801149"/>
                  <a:gd name="connsiteY4" fmla="*/ 1716195 h 1726593"/>
                  <a:gd name="connsiteX5" fmla="*/ 152419 w 801149"/>
                  <a:gd name="connsiteY5" fmla="*/ 1501759 h 1726593"/>
                  <a:gd name="connsiteX6" fmla="*/ 2362 w 801149"/>
                  <a:gd name="connsiteY6" fmla="*/ 1143788 h 1726593"/>
                  <a:gd name="connsiteX0" fmla="*/ 2362 w 801149"/>
                  <a:gd name="connsiteY0" fmla="*/ 1143788 h 1716935"/>
                  <a:gd name="connsiteX1" fmla="*/ 91748 w 801149"/>
                  <a:gd name="connsiteY1" fmla="*/ 518020 h 1716935"/>
                  <a:gd name="connsiteX2" fmla="*/ 473261 w 801149"/>
                  <a:gd name="connsiteY2" fmla="*/ 25342 h 1716935"/>
                  <a:gd name="connsiteX3" fmla="*/ 801149 w 801149"/>
                  <a:gd name="connsiteY3" fmla="*/ 1174124 h 1716935"/>
                  <a:gd name="connsiteX4" fmla="*/ 468927 w 801149"/>
                  <a:gd name="connsiteY4" fmla="*/ 1716195 h 1716935"/>
                  <a:gd name="connsiteX5" fmla="*/ 152419 w 801149"/>
                  <a:gd name="connsiteY5" fmla="*/ 1501759 h 1716935"/>
                  <a:gd name="connsiteX6" fmla="*/ 2362 w 801149"/>
                  <a:gd name="connsiteY6" fmla="*/ 1143788 h 1716935"/>
                  <a:gd name="connsiteX0" fmla="*/ 2362 w 801149"/>
                  <a:gd name="connsiteY0" fmla="*/ 1100476 h 1673623"/>
                  <a:gd name="connsiteX1" fmla="*/ 91748 w 801149"/>
                  <a:gd name="connsiteY1" fmla="*/ 474708 h 1673623"/>
                  <a:gd name="connsiteX2" fmla="*/ 390711 w 801149"/>
                  <a:gd name="connsiteY2" fmla="*/ 26480 h 1673623"/>
                  <a:gd name="connsiteX3" fmla="*/ 801149 w 801149"/>
                  <a:gd name="connsiteY3" fmla="*/ 1130812 h 1673623"/>
                  <a:gd name="connsiteX4" fmla="*/ 468927 w 801149"/>
                  <a:gd name="connsiteY4" fmla="*/ 1672883 h 1673623"/>
                  <a:gd name="connsiteX5" fmla="*/ 152419 w 801149"/>
                  <a:gd name="connsiteY5" fmla="*/ 1458447 h 1673623"/>
                  <a:gd name="connsiteX6" fmla="*/ 2362 w 801149"/>
                  <a:gd name="connsiteY6" fmla="*/ 1100476 h 16736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01149" h="1673623">
                    <a:moveTo>
                      <a:pt x="2362" y="1100476"/>
                    </a:moveTo>
                    <a:cubicBezTo>
                      <a:pt x="-7750" y="936520"/>
                      <a:pt x="13265" y="661116"/>
                      <a:pt x="91748" y="474708"/>
                    </a:cubicBezTo>
                    <a:cubicBezTo>
                      <a:pt x="170231" y="288300"/>
                      <a:pt x="194473" y="211817"/>
                      <a:pt x="390711" y="26480"/>
                    </a:cubicBezTo>
                    <a:cubicBezTo>
                      <a:pt x="586949" y="-158857"/>
                      <a:pt x="801149" y="673469"/>
                      <a:pt x="801149" y="1130812"/>
                    </a:cubicBezTo>
                    <a:cubicBezTo>
                      <a:pt x="801149" y="1588155"/>
                      <a:pt x="594384" y="1683282"/>
                      <a:pt x="468927" y="1672883"/>
                    </a:cubicBezTo>
                    <a:cubicBezTo>
                      <a:pt x="343470" y="1662484"/>
                      <a:pt x="230180" y="1553848"/>
                      <a:pt x="152419" y="1458447"/>
                    </a:cubicBezTo>
                    <a:cubicBezTo>
                      <a:pt x="74658" y="1363046"/>
                      <a:pt x="12474" y="1264432"/>
                      <a:pt x="2362" y="11004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5" name="Elipse 6"/>
              <p:cNvSpPr/>
              <p:nvPr/>
            </p:nvSpPr>
            <p:spPr>
              <a:xfrm rot="2936672">
                <a:off x="4840778" y="750378"/>
                <a:ext cx="861207" cy="2255990"/>
              </a:xfrm>
              <a:custGeom>
                <a:avLst/>
                <a:gdLst>
                  <a:gd name="connsiteX0" fmla="*/ 0 w 799893"/>
                  <a:gd name="connsiteY0" fmla="*/ 1516044 h 3032088"/>
                  <a:gd name="connsiteX1" fmla="*/ 399947 w 799893"/>
                  <a:gd name="connsiteY1" fmla="*/ 0 h 3032088"/>
                  <a:gd name="connsiteX2" fmla="*/ 799894 w 799893"/>
                  <a:gd name="connsiteY2" fmla="*/ 1516044 h 3032088"/>
                  <a:gd name="connsiteX3" fmla="*/ 399947 w 799893"/>
                  <a:gd name="connsiteY3" fmla="*/ 3032088 h 3032088"/>
                  <a:gd name="connsiteX4" fmla="*/ 0 w 799893"/>
                  <a:gd name="connsiteY4" fmla="*/ 1516044 h 3032088"/>
                  <a:gd name="connsiteX0" fmla="*/ 0 w 928447"/>
                  <a:gd name="connsiteY0" fmla="*/ 1726285 h 3035006"/>
                  <a:gd name="connsiteX1" fmla="*/ 528500 w 928447"/>
                  <a:gd name="connsiteY1" fmla="*/ 1224 h 3035006"/>
                  <a:gd name="connsiteX2" fmla="*/ 928447 w 928447"/>
                  <a:gd name="connsiteY2" fmla="*/ 1517268 h 3035006"/>
                  <a:gd name="connsiteX3" fmla="*/ 528500 w 928447"/>
                  <a:gd name="connsiteY3" fmla="*/ 3033312 h 3035006"/>
                  <a:gd name="connsiteX4" fmla="*/ 0 w 928447"/>
                  <a:gd name="connsiteY4" fmla="*/ 1726285 h 3035006"/>
                  <a:gd name="connsiteX0" fmla="*/ 1 w 928448"/>
                  <a:gd name="connsiteY0" fmla="*/ 1726285 h 2549541"/>
                  <a:gd name="connsiteX1" fmla="*/ 528501 w 928448"/>
                  <a:gd name="connsiteY1" fmla="*/ 1224 h 2549541"/>
                  <a:gd name="connsiteX2" fmla="*/ 928448 w 928448"/>
                  <a:gd name="connsiteY2" fmla="*/ 1517268 h 2549541"/>
                  <a:gd name="connsiteX3" fmla="*/ 523599 w 928448"/>
                  <a:gd name="connsiteY3" fmla="*/ 2547565 h 2549541"/>
                  <a:gd name="connsiteX4" fmla="*/ 1 w 928448"/>
                  <a:gd name="connsiteY4" fmla="*/ 1726285 h 2549541"/>
                  <a:gd name="connsiteX0" fmla="*/ 1 w 736438"/>
                  <a:gd name="connsiteY0" fmla="*/ 1725270 h 2546955"/>
                  <a:gd name="connsiteX1" fmla="*/ 528501 w 736438"/>
                  <a:gd name="connsiteY1" fmla="*/ 209 h 2546955"/>
                  <a:gd name="connsiteX2" fmla="*/ 736438 w 736438"/>
                  <a:gd name="connsiteY2" fmla="*/ 1634335 h 2546955"/>
                  <a:gd name="connsiteX3" fmla="*/ 523599 w 736438"/>
                  <a:gd name="connsiteY3" fmla="*/ 2546550 h 2546955"/>
                  <a:gd name="connsiteX4" fmla="*/ 1 w 736438"/>
                  <a:gd name="connsiteY4" fmla="*/ 1725270 h 2546955"/>
                  <a:gd name="connsiteX0" fmla="*/ 1 w 880364"/>
                  <a:gd name="connsiteY0" fmla="*/ 1726366 h 2549732"/>
                  <a:gd name="connsiteX1" fmla="*/ 528501 w 880364"/>
                  <a:gd name="connsiteY1" fmla="*/ 1305 h 2549732"/>
                  <a:gd name="connsiteX2" fmla="*/ 880364 w 880364"/>
                  <a:gd name="connsiteY2" fmla="*/ 1511133 h 2549732"/>
                  <a:gd name="connsiteX3" fmla="*/ 523599 w 880364"/>
                  <a:gd name="connsiteY3" fmla="*/ 2547646 h 2549732"/>
                  <a:gd name="connsiteX4" fmla="*/ 1 w 880364"/>
                  <a:gd name="connsiteY4" fmla="*/ 1726366 h 2549732"/>
                  <a:gd name="connsiteX0" fmla="*/ 76 w 880439"/>
                  <a:gd name="connsiteY0" fmla="*/ 1726366 h 2260923"/>
                  <a:gd name="connsiteX1" fmla="*/ 528576 w 880439"/>
                  <a:gd name="connsiteY1" fmla="*/ 1305 h 2260923"/>
                  <a:gd name="connsiteX2" fmla="*/ 880439 w 880439"/>
                  <a:gd name="connsiteY2" fmla="*/ 1511133 h 2260923"/>
                  <a:gd name="connsiteX3" fmla="*/ 566619 w 880439"/>
                  <a:gd name="connsiteY3" fmla="*/ 2256635 h 2260923"/>
                  <a:gd name="connsiteX4" fmla="*/ 76 w 880439"/>
                  <a:gd name="connsiteY4" fmla="*/ 1726366 h 2260923"/>
                  <a:gd name="connsiteX0" fmla="*/ 85 w 835036"/>
                  <a:gd name="connsiteY0" fmla="*/ 1732306 h 2261305"/>
                  <a:gd name="connsiteX1" fmla="*/ 483173 w 835036"/>
                  <a:gd name="connsiteY1" fmla="*/ 1374 h 2261305"/>
                  <a:gd name="connsiteX2" fmla="*/ 835036 w 835036"/>
                  <a:gd name="connsiteY2" fmla="*/ 1511202 h 2261305"/>
                  <a:gd name="connsiteX3" fmla="*/ 521216 w 835036"/>
                  <a:gd name="connsiteY3" fmla="*/ 2256704 h 2261305"/>
                  <a:gd name="connsiteX4" fmla="*/ 85 w 835036"/>
                  <a:gd name="connsiteY4" fmla="*/ 1732306 h 2261305"/>
                  <a:gd name="connsiteX0" fmla="*/ 90 w 813570"/>
                  <a:gd name="connsiteY0" fmla="*/ 1717151 h 2260366"/>
                  <a:gd name="connsiteX1" fmla="*/ 461707 w 813570"/>
                  <a:gd name="connsiteY1" fmla="*/ 1202 h 2260366"/>
                  <a:gd name="connsiteX2" fmla="*/ 813570 w 813570"/>
                  <a:gd name="connsiteY2" fmla="*/ 1511030 h 2260366"/>
                  <a:gd name="connsiteX3" fmla="*/ 499750 w 813570"/>
                  <a:gd name="connsiteY3" fmla="*/ 2256532 h 2260366"/>
                  <a:gd name="connsiteX4" fmla="*/ 90 w 813570"/>
                  <a:gd name="connsiteY4" fmla="*/ 1717151 h 2260366"/>
                  <a:gd name="connsiteX0" fmla="*/ 85 w 832254"/>
                  <a:gd name="connsiteY0" fmla="*/ 1641225 h 2257105"/>
                  <a:gd name="connsiteX1" fmla="*/ 480391 w 832254"/>
                  <a:gd name="connsiteY1" fmla="*/ 501 h 2257105"/>
                  <a:gd name="connsiteX2" fmla="*/ 832254 w 832254"/>
                  <a:gd name="connsiteY2" fmla="*/ 1510329 h 2257105"/>
                  <a:gd name="connsiteX3" fmla="*/ 518434 w 832254"/>
                  <a:gd name="connsiteY3" fmla="*/ 2255831 h 2257105"/>
                  <a:gd name="connsiteX4" fmla="*/ 85 w 832254"/>
                  <a:gd name="connsiteY4" fmla="*/ 1641225 h 2257105"/>
                  <a:gd name="connsiteX0" fmla="*/ 87 w 872262"/>
                  <a:gd name="connsiteY0" fmla="*/ 1641285 h 2257298"/>
                  <a:gd name="connsiteX1" fmla="*/ 480393 w 872262"/>
                  <a:gd name="connsiteY1" fmla="*/ 561 h 2257298"/>
                  <a:gd name="connsiteX2" fmla="*/ 872262 w 872262"/>
                  <a:gd name="connsiteY2" fmla="*/ 1503130 h 2257298"/>
                  <a:gd name="connsiteX3" fmla="*/ 518436 w 872262"/>
                  <a:gd name="connsiteY3" fmla="*/ 2255891 h 2257298"/>
                  <a:gd name="connsiteX4" fmla="*/ 87 w 872262"/>
                  <a:gd name="connsiteY4" fmla="*/ 1641285 h 2257298"/>
                  <a:gd name="connsiteX0" fmla="*/ 86 w 875814"/>
                  <a:gd name="connsiteY0" fmla="*/ 1655146 h 2257763"/>
                  <a:gd name="connsiteX1" fmla="*/ 483945 w 875814"/>
                  <a:gd name="connsiteY1" fmla="*/ 674 h 2257763"/>
                  <a:gd name="connsiteX2" fmla="*/ 875814 w 875814"/>
                  <a:gd name="connsiteY2" fmla="*/ 1503243 h 2257763"/>
                  <a:gd name="connsiteX3" fmla="*/ 521988 w 875814"/>
                  <a:gd name="connsiteY3" fmla="*/ 2256004 h 2257763"/>
                  <a:gd name="connsiteX4" fmla="*/ 86 w 875814"/>
                  <a:gd name="connsiteY4" fmla="*/ 1655146 h 2257763"/>
                  <a:gd name="connsiteX0" fmla="*/ 90 w 861874"/>
                  <a:gd name="connsiteY0" fmla="*/ 1576287 h 2255839"/>
                  <a:gd name="connsiteX1" fmla="*/ 470005 w 861874"/>
                  <a:gd name="connsiteY1" fmla="*/ 164 h 2255839"/>
                  <a:gd name="connsiteX2" fmla="*/ 861874 w 861874"/>
                  <a:gd name="connsiteY2" fmla="*/ 1502733 h 2255839"/>
                  <a:gd name="connsiteX3" fmla="*/ 508048 w 861874"/>
                  <a:gd name="connsiteY3" fmla="*/ 2255494 h 2255839"/>
                  <a:gd name="connsiteX4" fmla="*/ 90 w 861874"/>
                  <a:gd name="connsiteY4" fmla="*/ 1576287 h 2255839"/>
                  <a:gd name="connsiteX0" fmla="*/ 101 w 816901"/>
                  <a:gd name="connsiteY0" fmla="*/ 1597474 h 2256196"/>
                  <a:gd name="connsiteX1" fmla="*/ 425032 w 816901"/>
                  <a:gd name="connsiteY1" fmla="*/ 268 h 2256196"/>
                  <a:gd name="connsiteX2" fmla="*/ 816901 w 816901"/>
                  <a:gd name="connsiteY2" fmla="*/ 1502837 h 2256196"/>
                  <a:gd name="connsiteX3" fmla="*/ 463075 w 816901"/>
                  <a:gd name="connsiteY3" fmla="*/ 2255598 h 2256196"/>
                  <a:gd name="connsiteX4" fmla="*/ 101 w 816901"/>
                  <a:gd name="connsiteY4" fmla="*/ 1597474 h 2256196"/>
                  <a:gd name="connsiteX0" fmla="*/ 89 w 861207"/>
                  <a:gd name="connsiteY0" fmla="*/ 1585961 h 2255990"/>
                  <a:gd name="connsiteX1" fmla="*/ 469338 w 861207"/>
                  <a:gd name="connsiteY1" fmla="*/ 209 h 2255990"/>
                  <a:gd name="connsiteX2" fmla="*/ 861207 w 861207"/>
                  <a:gd name="connsiteY2" fmla="*/ 1502778 h 2255990"/>
                  <a:gd name="connsiteX3" fmla="*/ 507381 w 861207"/>
                  <a:gd name="connsiteY3" fmla="*/ 2255539 h 2255990"/>
                  <a:gd name="connsiteX4" fmla="*/ 89 w 861207"/>
                  <a:gd name="connsiteY4" fmla="*/ 1585961 h 22559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61207" h="2255990">
                    <a:moveTo>
                      <a:pt x="89" y="1585961"/>
                    </a:moveTo>
                    <a:cubicBezTo>
                      <a:pt x="-6252" y="1210073"/>
                      <a:pt x="325818" y="14073"/>
                      <a:pt x="469338" y="209"/>
                    </a:cubicBezTo>
                    <a:cubicBezTo>
                      <a:pt x="612858" y="-13655"/>
                      <a:pt x="861207" y="665490"/>
                      <a:pt x="861207" y="1502778"/>
                    </a:cubicBezTo>
                    <a:cubicBezTo>
                      <a:pt x="861207" y="2340066"/>
                      <a:pt x="650901" y="2241675"/>
                      <a:pt x="507381" y="2255539"/>
                    </a:cubicBezTo>
                    <a:cubicBezTo>
                      <a:pt x="363861" y="2269403"/>
                      <a:pt x="6430" y="1961849"/>
                      <a:pt x="89" y="158596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6" name="Elipse 6"/>
              <p:cNvSpPr/>
              <p:nvPr/>
            </p:nvSpPr>
            <p:spPr>
              <a:xfrm rot="3167199">
                <a:off x="4808852" y="1688807"/>
                <a:ext cx="803856" cy="1794219"/>
              </a:xfrm>
              <a:custGeom>
                <a:avLst/>
                <a:gdLst>
                  <a:gd name="connsiteX0" fmla="*/ 0 w 799893"/>
                  <a:gd name="connsiteY0" fmla="*/ 1516044 h 3032088"/>
                  <a:gd name="connsiteX1" fmla="*/ 399947 w 799893"/>
                  <a:gd name="connsiteY1" fmla="*/ 0 h 3032088"/>
                  <a:gd name="connsiteX2" fmla="*/ 799894 w 799893"/>
                  <a:gd name="connsiteY2" fmla="*/ 1516044 h 3032088"/>
                  <a:gd name="connsiteX3" fmla="*/ 399947 w 799893"/>
                  <a:gd name="connsiteY3" fmla="*/ 3032088 h 3032088"/>
                  <a:gd name="connsiteX4" fmla="*/ 0 w 799893"/>
                  <a:gd name="connsiteY4" fmla="*/ 1516044 h 3032088"/>
                  <a:gd name="connsiteX0" fmla="*/ 0 w 928447"/>
                  <a:gd name="connsiteY0" fmla="*/ 1726285 h 3035006"/>
                  <a:gd name="connsiteX1" fmla="*/ 528500 w 928447"/>
                  <a:gd name="connsiteY1" fmla="*/ 1224 h 3035006"/>
                  <a:gd name="connsiteX2" fmla="*/ 928447 w 928447"/>
                  <a:gd name="connsiteY2" fmla="*/ 1517268 h 3035006"/>
                  <a:gd name="connsiteX3" fmla="*/ 528500 w 928447"/>
                  <a:gd name="connsiteY3" fmla="*/ 3033312 h 3035006"/>
                  <a:gd name="connsiteX4" fmla="*/ 0 w 928447"/>
                  <a:gd name="connsiteY4" fmla="*/ 1726285 h 3035006"/>
                  <a:gd name="connsiteX0" fmla="*/ 1 w 928448"/>
                  <a:gd name="connsiteY0" fmla="*/ 1726285 h 2549541"/>
                  <a:gd name="connsiteX1" fmla="*/ 528501 w 928448"/>
                  <a:gd name="connsiteY1" fmla="*/ 1224 h 2549541"/>
                  <a:gd name="connsiteX2" fmla="*/ 928448 w 928448"/>
                  <a:gd name="connsiteY2" fmla="*/ 1517268 h 2549541"/>
                  <a:gd name="connsiteX3" fmla="*/ 523599 w 928448"/>
                  <a:gd name="connsiteY3" fmla="*/ 2547565 h 2549541"/>
                  <a:gd name="connsiteX4" fmla="*/ 1 w 928448"/>
                  <a:gd name="connsiteY4" fmla="*/ 1726285 h 2549541"/>
                  <a:gd name="connsiteX0" fmla="*/ 1 w 736438"/>
                  <a:gd name="connsiteY0" fmla="*/ 1725270 h 2546955"/>
                  <a:gd name="connsiteX1" fmla="*/ 528501 w 736438"/>
                  <a:gd name="connsiteY1" fmla="*/ 209 h 2546955"/>
                  <a:gd name="connsiteX2" fmla="*/ 736438 w 736438"/>
                  <a:gd name="connsiteY2" fmla="*/ 1634335 h 2546955"/>
                  <a:gd name="connsiteX3" fmla="*/ 523599 w 736438"/>
                  <a:gd name="connsiteY3" fmla="*/ 2546550 h 2546955"/>
                  <a:gd name="connsiteX4" fmla="*/ 1 w 736438"/>
                  <a:gd name="connsiteY4" fmla="*/ 1725270 h 2546955"/>
                  <a:gd name="connsiteX0" fmla="*/ 1 w 880364"/>
                  <a:gd name="connsiteY0" fmla="*/ 1726366 h 2549732"/>
                  <a:gd name="connsiteX1" fmla="*/ 528501 w 880364"/>
                  <a:gd name="connsiteY1" fmla="*/ 1305 h 2549732"/>
                  <a:gd name="connsiteX2" fmla="*/ 880364 w 880364"/>
                  <a:gd name="connsiteY2" fmla="*/ 1511133 h 2549732"/>
                  <a:gd name="connsiteX3" fmla="*/ 523599 w 880364"/>
                  <a:gd name="connsiteY3" fmla="*/ 2547646 h 2549732"/>
                  <a:gd name="connsiteX4" fmla="*/ 1 w 880364"/>
                  <a:gd name="connsiteY4" fmla="*/ 1726366 h 2549732"/>
                  <a:gd name="connsiteX0" fmla="*/ 1 w 619491"/>
                  <a:gd name="connsiteY0" fmla="*/ 1739278 h 2572913"/>
                  <a:gd name="connsiteX1" fmla="*/ 528501 w 619491"/>
                  <a:gd name="connsiteY1" fmla="*/ 14217 h 2572913"/>
                  <a:gd name="connsiteX2" fmla="*/ 618999 w 619491"/>
                  <a:gd name="connsiteY2" fmla="*/ 1156712 h 2572913"/>
                  <a:gd name="connsiteX3" fmla="*/ 523599 w 619491"/>
                  <a:gd name="connsiteY3" fmla="*/ 2560558 h 2572913"/>
                  <a:gd name="connsiteX4" fmla="*/ 1 w 619491"/>
                  <a:gd name="connsiteY4" fmla="*/ 1739278 h 2572913"/>
                  <a:gd name="connsiteX0" fmla="*/ 1 w 657086"/>
                  <a:gd name="connsiteY0" fmla="*/ 1744792 h 2581125"/>
                  <a:gd name="connsiteX1" fmla="*/ 528501 w 657086"/>
                  <a:gd name="connsiteY1" fmla="*/ 19731 h 2581125"/>
                  <a:gd name="connsiteX2" fmla="*/ 657086 w 657086"/>
                  <a:gd name="connsiteY2" fmla="*/ 1089838 h 2581125"/>
                  <a:gd name="connsiteX3" fmla="*/ 523599 w 657086"/>
                  <a:gd name="connsiteY3" fmla="*/ 2566072 h 2581125"/>
                  <a:gd name="connsiteX4" fmla="*/ 1 w 657086"/>
                  <a:gd name="connsiteY4" fmla="*/ 1744792 h 2581125"/>
                  <a:gd name="connsiteX0" fmla="*/ 1 w 772202"/>
                  <a:gd name="connsiteY0" fmla="*/ 1745145 h 2581478"/>
                  <a:gd name="connsiteX1" fmla="*/ 528501 w 772202"/>
                  <a:gd name="connsiteY1" fmla="*/ 20084 h 2581478"/>
                  <a:gd name="connsiteX2" fmla="*/ 657086 w 772202"/>
                  <a:gd name="connsiteY2" fmla="*/ 1090191 h 2581478"/>
                  <a:gd name="connsiteX3" fmla="*/ 523599 w 772202"/>
                  <a:gd name="connsiteY3" fmla="*/ 2566425 h 2581478"/>
                  <a:gd name="connsiteX4" fmla="*/ 1 w 772202"/>
                  <a:gd name="connsiteY4" fmla="*/ 1745145 h 2581478"/>
                  <a:gd name="connsiteX0" fmla="*/ 1 w 730730"/>
                  <a:gd name="connsiteY0" fmla="*/ 1744650 h 2580983"/>
                  <a:gd name="connsiteX1" fmla="*/ 528501 w 730730"/>
                  <a:gd name="connsiteY1" fmla="*/ 19589 h 2580983"/>
                  <a:gd name="connsiteX2" fmla="*/ 657086 w 730730"/>
                  <a:gd name="connsiteY2" fmla="*/ 1089696 h 2580983"/>
                  <a:gd name="connsiteX3" fmla="*/ 523599 w 730730"/>
                  <a:gd name="connsiteY3" fmla="*/ 2565930 h 2580983"/>
                  <a:gd name="connsiteX4" fmla="*/ 1 w 730730"/>
                  <a:gd name="connsiteY4" fmla="*/ 1744650 h 2580983"/>
                  <a:gd name="connsiteX0" fmla="*/ 2274 w 733003"/>
                  <a:gd name="connsiteY0" fmla="*/ 1744650 h 2001867"/>
                  <a:gd name="connsiteX1" fmla="*/ 530774 w 733003"/>
                  <a:gd name="connsiteY1" fmla="*/ 19589 h 2001867"/>
                  <a:gd name="connsiteX2" fmla="*/ 659359 w 733003"/>
                  <a:gd name="connsiteY2" fmla="*/ 1089696 h 2001867"/>
                  <a:gd name="connsiteX3" fmla="*/ 352195 w 733003"/>
                  <a:gd name="connsiteY3" fmla="*/ 1927487 h 2001867"/>
                  <a:gd name="connsiteX4" fmla="*/ 2274 w 733003"/>
                  <a:gd name="connsiteY4" fmla="*/ 1744650 h 2001867"/>
                  <a:gd name="connsiteX0" fmla="*/ 2045 w 773416"/>
                  <a:gd name="connsiteY0" fmla="*/ 1589982 h 1949919"/>
                  <a:gd name="connsiteX1" fmla="*/ 569998 w 773416"/>
                  <a:gd name="connsiteY1" fmla="*/ 13077 h 1949919"/>
                  <a:gd name="connsiteX2" fmla="*/ 698583 w 773416"/>
                  <a:gd name="connsiteY2" fmla="*/ 1083184 h 1949919"/>
                  <a:gd name="connsiteX3" fmla="*/ 391419 w 773416"/>
                  <a:gd name="connsiteY3" fmla="*/ 1920975 h 1949919"/>
                  <a:gd name="connsiteX4" fmla="*/ 2045 w 773416"/>
                  <a:gd name="connsiteY4" fmla="*/ 1589982 h 1949919"/>
                  <a:gd name="connsiteX0" fmla="*/ 14045 w 785416"/>
                  <a:gd name="connsiteY0" fmla="*/ 1589982 h 1929995"/>
                  <a:gd name="connsiteX1" fmla="*/ 581998 w 785416"/>
                  <a:gd name="connsiteY1" fmla="*/ 13077 h 1929995"/>
                  <a:gd name="connsiteX2" fmla="*/ 710583 w 785416"/>
                  <a:gd name="connsiteY2" fmla="*/ 1083184 h 1929995"/>
                  <a:gd name="connsiteX3" fmla="*/ 217982 w 785416"/>
                  <a:gd name="connsiteY3" fmla="*/ 1898347 h 1929995"/>
                  <a:gd name="connsiteX4" fmla="*/ 14045 w 785416"/>
                  <a:gd name="connsiteY4" fmla="*/ 1589982 h 1929995"/>
                  <a:gd name="connsiteX0" fmla="*/ 13401 w 719426"/>
                  <a:gd name="connsiteY0" fmla="*/ 1582448 h 1893144"/>
                  <a:gd name="connsiteX1" fmla="*/ 581354 w 719426"/>
                  <a:gd name="connsiteY1" fmla="*/ 5543 h 1893144"/>
                  <a:gd name="connsiteX2" fmla="*/ 709939 w 719426"/>
                  <a:gd name="connsiteY2" fmla="*/ 1075650 h 1893144"/>
                  <a:gd name="connsiteX3" fmla="*/ 647279 w 719426"/>
                  <a:gd name="connsiteY3" fmla="*/ 1526787 h 1893144"/>
                  <a:gd name="connsiteX4" fmla="*/ 217338 w 719426"/>
                  <a:gd name="connsiteY4" fmla="*/ 1890813 h 1893144"/>
                  <a:gd name="connsiteX5" fmla="*/ 13401 w 719426"/>
                  <a:gd name="connsiteY5" fmla="*/ 1582448 h 1893144"/>
                  <a:gd name="connsiteX0" fmla="*/ 11502 w 708962"/>
                  <a:gd name="connsiteY0" fmla="*/ 1582448 h 1890834"/>
                  <a:gd name="connsiteX1" fmla="*/ 579455 w 708962"/>
                  <a:gd name="connsiteY1" fmla="*/ 5543 h 1890834"/>
                  <a:gd name="connsiteX2" fmla="*/ 708040 w 708962"/>
                  <a:gd name="connsiteY2" fmla="*/ 1075650 h 1890834"/>
                  <a:gd name="connsiteX3" fmla="*/ 424432 w 708962"/>
                  <a:gd name="connsiteY3" fmla="*/ 1595388 h 1890834"/>
                  <a:gd name="connsiteX4" fmla="*/ 215439 w 708962"/>
                  <a:gd name="connsiteY4" fmla="*/ 1890813 h 1890834"/>
                  <a:gd name="connsiteX5" fmla="*/ 11502 w 708962"/>
                  <a:gd name="connsiteY5" fmla="*/ 1582448 h 1890834"/>
                  <a:gd name="connsiteX0" fmla="*/ 11502 w 805607"/>
                  <a:gd name="connsiteY0" fmla="*/ 1583830 h 1892216"/>
                  <a:gd name="connsiteX1" fmla="*/ 579455 w 805607"/>
                  <a:gd name="connsiteY1" fmla="*/ 6925 h 1892216"/>
                  <a:gd name="connsiteX2" fmla="*/ 708040 w 805607"/>
                  <a:gd name="connsiteY2" fmla="*/ 1077032 h 1892216"/>
                  <a:gd name="connsiteX3" fmla="*/ 424432 w 805607"/>
                  <a:gd name="connsiteY3" fmla="*/ 1596770 h 1892216"/>
                  <a:gd name="connsiteX4" fmla="*/ 215439 w 805607"/>
                  <a:gd name="connsiteY4" fmla="*/ 1892195 h 1892216"/>
                  <a:gd name="connsiteX5" fmla="*/ 11502 w 805607"/>
                  <a:gd name="connsiteY5" fmla="*/ 1583830 h 1892216"/>
                  <a:gd name="connsiteX0" fmla="*/ 14045 w 808150"/>
                  <a:gd name="connsiteY0" fmla="*/ 1583830 h 1923843"/>
                  <a:gd name="connsiteX1" fmla="*/ 581998 w 808150"/>
                  <a:gd name="connsiteY1" fmla="*/ 6925 h 1923843"/>
                  <a:gd name="connsiteX2" fmla="*/ 710583 w 808150"/>
                  <a:gd name="connsiteY2" fmla="*/ 1077032 h 1923843"/>
                  <a:gd name="connsiteX3" fmla="*/ 217982 w 808150"/>
                  <a:gd name="connsiteY3" fmla="*/ 1892195 h 1923843"/>
                  <a:gd name="connsiteX4" fmla="*/ 14045 w 808150"/>
                  <a:gd name="connsiteY4" fmla="*/ 1583830 h 1923843"/>
                  <a:gd name="connsiteX0" fmla="*/ 14045 w 808150"/>
                  <a:gd name="connsiteY0" fmla="*/ 1583830 h 1923843"/>
                  <a:gd name="connsiteX1" fmla="*/ 581998 w 808150"/>
                  <a:gd name="connsiteY1" fmla="*/ 6925 h 1923843"/>
                  <a:gd name="connsiteX2" fmla="*/ 710583 w 808150"/>
                  <a:gd name="connsiteY2" fmla="*/ 1077032 h 1923843"/>
                  <a:gd name="connsiteX3" fmla="*/ 217982 w 808150"/>
                  <a:gd name="connsiteY3" fmla="*/ 1892195 h 1923843"/>
                  <a:gd name="connsiteX4" fmla="*/ 14045 w 808150"/>
                  <a:gd name="connsiteY4" fmla="*/ 1583830 h 1923843"/>
                  <a:gd name="connsiteX0" fmla="*/ 9751 w 803856"/>
                  <a:gd name="connsiteY0" fmla="*/ 1583830 h 1794219"/>
                  <a:gd name="connsiteX1" fmla="*/ 577704 w 803856"/>
                  <a:gd name="connsiteY1" fmla="*/ 6925 h 1794219"/>
                  <a:gd name="connsiteX2" fmla="*/ 706289 w 803856"/>
                  <a:gd name="connsiteY2" fmla="*/ 1077032 h 1794219"/>
                  <a:gd name="connsiteX3" fmla="*/ 254069 w 803856"/>
                  <a:gd name="connsiteY3" fmla="*/ 1723524 h 1794219"/>
                  <a:gd name="connsiteX4" fmla="*/ 9751 w 803856"/>
                  <a:gd name="connsiteY4" fmla="*/ 1583830 h 1794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03856" h="1794219">
                    <a:moveTo>
                      <a:pt x="9751" y="1583830"/>
                    </a:moveTo>
                    <a:cubicBezTo>
                      <a:pt x="63690" y="1297730"/>
                      <a:pt x="461614" y="91391"/>
                      <a:pt x="577704" y="6925"/>
                    </a:cubicBezTo>
                    <a:cubicBezTo>
                      <a:pt x="693794" y="-77541"/>
                      <a:pt x="940754" y="629978"/>
                      <a:pt x="706289" y="1077032"/>
                    </a:cubicBezTo>
                    <a:cubicBezTo>
                      <a:pt x="590463" y="1619517"/>
                      <a:pt x="370159" y="1639058"/>
                      <a:pt x="254069" y="1723524"/>
                    </a:cubicBezTo>
                    <a:cubicBezTo>
                      <a:pt x="137979" y="1807990"/>
                      <a:pt x="-44188" y="1869930"/>
                      <a:pt x="9751" y="158383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7" name="Elipse 6"/>
              <p:cNvSpPr/>
              <p:nvPr/>
            </p:nvSpPr>
            <p:spPr>
              <a:xfrm rot="4431827">
                <a:off x="4756483" y="2460587"/>
                <a:ext cx="611190" cy="1125595"/>
              </a:xfrm>
              <a:custGeom>
                <a:avLst/>
                <a:gdLst>
                  <a:gd name="connsiteX0" fmla="*/ 0 w 799893"/>
                  <a:gd name="connsiteY0" fmla="*/ 1516044 h 3032088"/>
                  <a:gd name="connsiteX1" fmla="*/ 399947 w 799893"/>
                  <a:gd name="connsiteY1" fmla="*/ 0 h 3032088"/>
                  <a:gd name="connsiteX2" fmla="*/ 799894 w 799893"/>
                  <a:gd name="connsiteY2" fmla="*/ 1516044 h 3032088"/>
                  <a:gd name="connsiteX3" fmla="*/ 399947 w 799893"/>
                  <a:gd name="connsiteY3" fmla="*/ 3032088 h 3032088"/>
                  <a:gd name="connsiteX4" fmla="*/ 0 w 799893"/>
                  <a:gd name="connsiteY4" fmla="*/ 1516044 h 3032088"/>
                  <a:gd name="connsiteX0" fmla="*/ 0 w 928447"/>
                  <a:gd name="connsiteY0" fmla="*/ 1726285 h 3035006"/>
                  <a:gd name="connsiteX1" fmla="*/ 528500 w 928447"/>
                  <a:gd name="connsiteY1" fmla="*/ 1224 h 3035006"/>
                  <a:gd name="connsiteX2" fmla="*/ 928447 w 928447"/>
                  <a:gd name="connsiteY2" fmla="*/ 1517268 h 3035006"/>
                  <a:gd name="connsiteX3" fmla="*/ 528500 w 928447"/>
                  <a:gd name="connsiteY3" fmla="*/ 3033312 h 3035006"/>
                  <a:gd name="connsiteX4" fmla="*/ 0 w 928447"/>
                  <a:gd name="connsiteY4" fmla="*/ 1726285 h 3035006"/>
                  <a:gd name="connsiteX0" fmla="*/ 1 w 928448"/>
                  <a:gd name="connsiteY0" fmla="*/ 1726285 h 2549541"/>
                  <a:gd name="connsiteX1" fmla="*/ 528501 w 928448"/>
                  <a:gd name="connsiteY1" fmla="*/ 1224 h 2549541"/>
                  <a:gd name="connsiteX2" fmla="*/ 928448 w 928448"/>
                  <a:gd name="connsiteY2" fmla="*/ 1517268 h 2549541"/>
                  <a:gd name="connsiteX3" fmla="*/ 523599 w 928448"/>
                  <a:gd name="connsiteY3" fmla="*/ 2547565 h 2549541"/>
                  <a:gd name="connsiteX4" fmla="*/ 1 w 928448"/>
                  <a:gd name="connsiteY4" fmla="*/ 1726285 h 2549541"/>
                  <a:gd name="connsiteX0" fmla="*/ 1 w 736438"/>
                  <a:gd name="connsiteY0" fmla="*/ 1725270 h 2546955"/>
                  <a:gd name="connsiteX1" fmla="*/ 528501 w 736438"/>
                  <a:gd name="connsiteY1" fmla="*/ 209 h 2546955"/>
                  <a:gd name="connsiteX2" fmla="*/ 736438 w 736438"/>
                  <a:gd name="connsiteY2" fmla="*/ 1634335 h 2546955"/>
                  <a:gd name="connsiteX3" fmla="*/ 523599 w 736438"/>
                  <a:gd name="connsiteY3" fmla="*/ 2546550 h 2546955"/>
                  <a:gd name="connsiteX4" fmla="*/ 1 w 736438"/>
                  <a:gd name="connsiteY4" fmla="*/ 1725270 h 2546955"/>
                  <a:gd name="connsiteX0" fmla="*/ 1 w 880364"/>
                  <a:gd name="connsiteY0" fmla="*/ 1726366 h 2549732"/>
                  <a:gd name="connsiteX1" fmla="*/ 528501 w 880364"/>
                  <a:gd name="connsiteY1" fmla="*/ 1305 h 2549732"/>
                  <a:gd name="connsiteX2" fmla="*/ 880364 w 880364"/>
                  <a:gd name="connsiteY2" fmla="*/ 1511133 h 2549732"/>
                  <a:gd name="connsiteX3" fmla="*/ 523599 w 880364"/>
                  <a:gd name="connsiteY3" fmla="*/ 2547646 h 2549732"/>
                  <a:gd name="connsiteX4" fmla="*/ 1 w 880364"/>
                  <a:gd name="connsiteY4" fmla="*/ 1726366 h 2549732"/>
                  <a:gd name="connsiteX0" fmla="*/ 1 w 619491"/>
                  <a:gd name="connsiteY0" fmla="*/ 1739278 h 2572913"/>
                  <a:gd name="connsiteX1" fmla="*/ 528501 w 619491"/>
                  <a:gd name="connsiteY1" fmla="*/ 14217 h 2572913"/>
                  <a:gd name="connsiteX2" fmla="*/ 618999 w 619491"/>
                  <a:gd name="connsiteY2" fmla="*/ 1156712 h 2572913"/>
                  <a:gd name="connsiteX3" fmla="*/ 523599 w 619491"/>
                  <a:gd name="connsiteY3" fmla="*/ 2560558 h 2572913"/>
                  <a:gd name="connsiteX4" fmla="*/ 1 w 619491"/>
                  <a:gd name="connsiteY4" fmla="*/ 1739278 h 2572913"/>
                  <a:gd name="connsiteX0" fmla="*/ 1 w 657086"/>
                  <a:gd name="connsiteY0" fmla="*/ 1744792 h 2581125"/>
                  <a:gd name="connsiteX1" fmla="*/ 528501 w 657086"/>
                  <a:gd name="connsiteY1" fmla="*/ 19731 h 2581125"/>
                  <a:gd name="connsiteX2" fmla="*/ 657086 w 657086"/>
                  <a:gd name="connsiteY2" fmla="*/ 1089838 h 2581125"/>
                  <a:gd name="connsiteX3" fmla="*/ 523599 w 657086"/>
                  <a:gd name="connsiteY3" fmla="*/ 2566072 h 2581125"/>
                  <a:gd name="connsiteX4" fmla="*/ 1 w 657086"/>
                  <a:gd name="connsiteY4" fmla="*/ 1744792 h 2581125"/>
                  <a:gd name="connsiteX0" fmla="*/ 1 w 772202"/>
                  <a:gd name="connsiteY0" fmla="*/ 1745145 h 2581478"/>
                  <a:gd name="connsiteX1" fmla="*/ 528501 w 772202"/>
                  <a:gd name="connsiteY1" fmla="*/ 20084 h 2581478"/>
                  <a:gd name="connsiteX2" fmla="*/ 657086 w 772202"/>
                  <a:gd name="connsiteY2" fmla="*/ 1090191 h 2581478"/>
                  <a:gd name="connsiteX3" fmla="*/ 523599 w 772202"/>
                  <a:gd name="connsiteY3" fmla="*/ 2566425 h 2581478"/>
                  <a:gd name="connsiteX4" fmla="*/ 1 w 772202"/>
                  <a:gd name="connsiteY4" fmla="*/ 1745145 h 2581478"/>
                  <a:gd name="connsiteX0" fmla="*/ 1 w 730730"/>
                  <a:gd name="connsiteY0" fmla="*/ 1744650 h 2580983"/>
                  <a:gd name="connsiteX1" fmla="*/ 528501 w 730730"/>
                  <a:gd name="connsiteY1" fmla="*/ 19589 h 2580983"/>
                  <a:gd name="connsiteX2" fmla="*/ 657086 w 730730"/>
                  <a:gd name="connsiteY2" fmla="*/ 1089696 h 2580983"/>
                  <a:gd name="connsiteX3" fmla="*/ 523599 w 730730"/>
                  <a:gd name="connsiteY3" fmla="*/ 2565930 h 2580983"/>
                  <a:gd name="connsiteX4" fmla="*/ 1 w 730730"/>
                  <a:gd name="connsiteY4" fmla="*/ 1744650 h 2580983"/>
                  <a:gd name="connsiteX0" fmla="*/ 2274 w 733003"/>
                  <a:gd name="connsiteY0" fmla="*/ 1744650 h 2001867"/>
                  <a:gd name="connsiteX1" fmla="*/ 530774 w 733003"/>
                  <a:gd name="connsiteY1" fmla="*/ 19589 h 2001867"/>
                  <a:gd name="connsiteX2" fmla="*/ 659359 w 733003"/>
                  <a:gd name="connsiteY2" fmla="*/ 1089696 h 2001867"/>
                  <a:gd name="connsiteX3" fmla="*/ 352195 w 733003"/>
                  <a:gd name="connsiteY3" fmla="*/ 1927487 h 2001867"/>
                  <a:gd name="connsiteX4" fmla="*/ 2274 w 733003"/>
                  <a:gd name="connsiteY4" fmla="*/ 1744650 h 2001867"/>
                  <a:gd name="connsiteX0" fmla="*/ 2045 w 773416"/>
                  <a:gd name="connsiteY0" fmla="*/ 1589982 h 1949919"/>
                  <a:gd name="connsiteX1" fmla="*/ 569998 w 773416"/>
                  <a:gd name="connsiteY1" fmla="*/ 13077 h 1949919"/>
                  <a:gd name="connsiteX2" fmla="*/ 698583 w 773416"/>
                  <a:gd name="connsiteY2" fmla="*/ 1083184 h 1949919"/>
                  <a:gd name="connsiteX3" fmla="*/ 391419 w 773416"/>
                  <a:gd name="connsiteY3" fmla="*/ 1920975 h 1949919"/>
                  <a:gd name="connsiteX4" fmla="*/ 2045 w 773416"/>
                  <a:gd name="connsiteY4" fmla="*/ 1589982 h 1949919"/>
                  <a:gd name="connsiteX0" fmla="*/ 14045 w 785416"/>
                  <a:gd name="connsiteY0" fmla="*/ 1589982 h 1929995"/>
                  <a:gd name="connsiteX1" fmla="*/ 581998 w 785416"/>
                  <a:gd name="connsiteY1" fmla="*/ 13077 h 1929995"/>
                  <a:gd name="connsiteX2" fmla="*/ 710583 w 785416"/>
                  <a:gd name="connsiteY2" fmla="*/ 1083184 h 1929995"/>
                  <a:gd name="connsiteX3" fmla="*/ 217982 w 785416"/>
                  <a:gd name="connsiteY3" fmla="*/ 1898347 h 1929995"/>
                  <a:gd name="connsiteX4" fmla="*/ 14045 w 785416"/>
                  <a:gd name="connsiteY4" fmla="*/ 1589982 h 1929995"/>
                  <a:gd name="connsiteX0" fmla="*/ 13401 w 719426"/>
                  <a:gd name="connsiteY0" fmla="*/ 1582448 h 1893144"/>
                  <a:gd name="connsiteX1" fmla="*/ 581354 w 719426"/>
                  <a:gd name="connsiteY1" fmla="*/ 5543 h 1893144"/>
                  <a:gd name="connsiteX2" fmla="*/ 709939 w 719426"/>
                  <a:gd name="connsiteY2" fmla="*/ 1075650 h 1893144"/>
                  <a:gd name="connsiteX3" fmla="*/ 647279 w 719426"/>
                  <a:gd name="connsiteY3" fmla="*/ 1526787 h 1893144"/>
                  <a:gd name="connsiteX4" fmla="*/ 217338 w 719426"/>
                  <a:gd name="connsiteY4" fmla="*/ 1890813 h 1893144"/>
                  <a:gd name="connsiteX5" fmla="*/ 13401 w 719426"/>
                  <a:gd name="connsiteY5" fmla="*/ 1582448 h 1893144"/>
                  <a:gd name="connsiteX0" fmla="*/ 11502 w 708962"/>
                  <a:gd name="connsiteY0" fmla="*/ 1582448 h 1890834"/>
                  <a:gd name="connsiteX1" fmla="*/ 579455 w 708962"/>
                  <a:gd name="connsiteY1" fmla="*/ 5543 h 1890834"/>
                  <a:gd name="connsiteX2" fmla="*/ 708040 w 708962"/>
                  <a:gd name="connsiteY2" fmla="*/ 1075650 h 1890834"/>
                  <a:gd name="connsiteX3" fmla="*/ 424432 w 708962"/>
                  <a:gd name="connsiteY3" fmla="*/ 1595388 h 1890834"/>
                  <a:gd name="connsiteX4" fmla="*/ 215439 w 708962"/>
                  <a:gd name="connsiteY4" fmla="*/ 1890813 h 1890834"/>
                  <a:gd name="connsiteX5" fmla="*/ 11502 w 708962"/>
                  <a:gd name="connsiteY5" fmla="*/ 1582448 h 1890834"/>
                  <a:gd name="connsiteX0" fmla="*/ 11502 w 805607"/>
                  <a:gd name="connsiteY0" fmla="*/ 1583830 h 1892216"/>
                  <a:gd name="connsiteX1" fmla="*/ 579455 w 805607"/>
                  <a:gd name="connsiteY1" fmla="*/ 6925 h 1892216"/>
                  <a:gd name="connsiteX2" fmla="*/ 708040 w 805607"/>
                  <a:gd name="connsiteY2" fmla="*/ 1077032 h 1892216"/>
                  <a:gd name="connsiteX3" fmla="*/ 424432 w 805607"/>
                  <a:gd name="connsiteY3" fmla="*/ 1596770 h 1892216"/>
                  <a:gd name="connsiteX4" fmla="*/ 215439 w 805607"/>
                  <a:gd name="connsiteY4" fmla="*/ 1892195 h 1892216"/>
                  <a:gd name="connsiteX5" fmla="*/ 11502 w 805607"/>
                  <a:gd name="connsiteY5" fmla="*/ 1583830 h 1892216"/>
                  <a:gd name="connsiteX0" fmla="*/ 14045 w 808150"/>
                  <a:gd name="connsiteY0" fmla="*/ 1583830 h 1923843"/>
                  <a:gd name="connsiteX1" fmla="*/ 581998 w 808150"/>
                  <a:gd name="connsiteY1" fmla="*/ 6925 h 1923843"/>
                  <a:gd name="connsiteX2" fmla="*/ 710583 w 808150"/>
                  <a:gd name="connsiteY2" fmla="*/ 1077032 h 1923843"/>
                  <a:gd name="connsiteX3" fmla="*/ 217982 w 808150"/>
                  <a:gd name="connsiteY3" fmla="*/ 1892195 h 1923843"/>
                  <a:gd name="connsiteX4" fmla="*/ 14045 w 808150"/>
                  <a:gd name="connsiteY4" fmla="*/ 1583830 h 1923843"/>
                  <a:gd name="connsiteX0" fmla="*/ 14045 w 808150"/>
                  <a:gd name="connsiteY0" fmla="*/ 1583830 h 1923843"/>
                  <a:gd name="connsiteX1" fmla="*/ 581998 w 808150"/>
                  <a:gd name="connsiteY1" fmla="*/ 6925 h 1923843"/>
                  <a:gd name="connsiteX2" fmla="*/ 710583 w 808150"/>
                  <a:gd name="connsiteY2" fmla="*/ 1077032 h 1923843"/>
                  <a:gd name="connsiteX3" fmla="*/ 217982 w 808150"/>
                  <a:gd name="connsiteY3" fmla="*/ 1892195 h 1923843"/>
                  <a:gd name="connsiteX4" fmla="*/ 14045 w 808150"/>
                  <a:gd name="connsiteY4" fmla="*/ 1583830 h 1923843"/>
                  <a:gd name="connsiteX0" fmla="*/ 15251 w 897688"/>
                  <a:gd name="connsiteY0" fmla="*/ 1606707 h 1972416"/>
                  <a:gd name="connsiteX1" fmla="*/ 583204 w 897688"/>
                  <a:gd name="connsiteY1" fmla="*/ 29802 h 1972416"/>
                  <a:gd name="connsiteX2" fmla="*/ 816431 w 897688"/>
                  <a:gd name="connsiteY2" fmla="*/ 738225 h 1972416"/>
                  <a:gd name="connsiteX3" fmla="*/ 219188 w 897688"/>
                  <a:gd name="connsiteY3" fmla="*/ 1915072 h 1972416"/>
                  <a:gd name="connsiteX4" fmla="*/ 15251 w 897688"/>
                  <a:gd name="connsiteY4" fmla="*/ 1606707 h 1972416"/>
                  <a:gd name="connsiteX0" fmla="*/ 38 w 882475"/>
                  <a:gd name="connsiteY0" fmla="*/ 1606707 h 1652850"/>
                  <a:gd name="connsiteX1" fmla="*/ 567991 w 882475"/>
                  <a:gd name="connsiteY1" fmla="*/ 29802 h 1652850"/>
                  <a:gd name="connsiteX2" fmla="*/ 801218 w 882475"/>
                  <a:gd name="connsiteY2" fmla="*/ 738225 h 1652850"/>
                  <a:gd name="connsiteX3" fmla="*/ 596133 w 882475"/>
                  <a:gd name="connsiteY3" fmla="*/ 1188619 h 1652850"/>
                  <a:gd name="connsiteX4" fmla="*/ 38 w 882475"/>
                  <a:gd name="connsiteY4" fmla="*/ 1606707 h 1652850"/>
                  <a:gd name="connsiteX0" fmla="*/ 38 w 882475"/>
                  <a:gd name="connsiteY0" fmla="*/ 1606707 h 1619617"/>
                  <a:gd name="connsiteX1" fmla="*/ 567991 w 882475"/>
                  <a:gd name="connsiteY1" fmla="*/ 29802 h 1619617"/>
                  <a:gd name="connsiteX2" fmla="*/ 801218 w 882475"/>
                  <a:gd name="connsiteY2" fmla="*/ 738225 h 1619617"/>
                  <a:gd name="connsiteX3" fmla="*/ 38 w 882475"/>
                  <a:gd name="connsiteY3" fmla="*/ 1606707 h 1619617"/>
                  <a:gd name="connsiteX0" fmla="*/ 77 w 603706"/>
                  <a:gd name="connsiteY0" fmla="*/ 1176696 h 1202370"/>
                  <a:gd name="connsiteX1" fmla="*/ 295138 w 603706"/>
                  <a:gd name="connsiteY1" fmla="*/ 10787 h 1202370"/>
                  <a:gd name="connsiteX2" fmla="*/ 528365 w 603706"/>
                  <a:gd name="connsiteY2" fmla="*/ 719210 h 1202370"/>
                  <a:gd name="connsiteX3" fmla="*/ 77 w 603706"/>
                  <a:gd name="connsiteY3" fmla="*/ 1176696 h 1202370"/>
                  <a:gd name="connsiteX0" fmla="*/ 53 w 716807"/>
                  <a:gd name="connsiteY0" fmla="*/ 1172474 h 1198396"/>
                  <a:gd name="connsiteX1" fmla="*/ 405926 w 716807"/>
                  <a:gd name="connsiteY1" fmla="*/ 10629 h 1198396"/>
                  <a:gd name="connsiteX2" fmla="*/ 639153 w 716807"/>
                  <a:gd name="connsiteY2" fmla="*/ 719052 h 1198396"/>
                  <a:gd name="connsiteX3" fmla="*/ 53 w 716807"/>
                  <a:gd name="connsiteY3" fmla="*/ 1172474 h 1198396"/>
                  <a:gd name="connsiteX0" fmla="*/ 2822 w 710023"/>
                  <a:gd name="connsiteY0" fmla="*/ 1176853 h 1196677"/>
                  <a:gd name="connsiteX1" fmla="*/ 408695 w 710023"/>
                  <a:gd name="connsiteY1" fmla="*/ 15008 h 1196677"/>
                  <a:gd name="connsiteX2" fmla="*/ 631037 w 710023"/>
                  <a:gd name="connsiteY2" fmla="*/ 664286 h 1196677"/>
                  <a:gd name="connsiteX3" fmla="*/ 2822 w 710023"/>
                  <a:gd name="connsiteY3" fmla="*/ 1176853 h 1196677"/>
                  <a:gd name="connsiteX0" fmla="*/ 2262 w 688452"/>
                  <a:gd name="connsiteY0" fmla="*/ 1174115 h 1197372"/>
                  <a:gd name="connsiteX1" fmla="*/ 408135 w 688452"/>
                  <a:gd name="connsiteY1" fmla="*/ 12270 h 1197372"/>
                  <a:gd name="connsiteX2" fmla="*/ 606348 w 688452"/>
                  <a:gd name="connsiteY2" fmla="*/ 696562 h 1197372"/>
                  <a:gd name="connsiteX3" fmla="*/ 2262 w 688452"/>
                  <a:gd name="connsiteY3" fmla="*/ 1174115 h 1197372"/>
                  <a:gd name="connsiteX0" fmla="*/ 430 w 605139"/>
                  <a:gd name="connsiteY0" fmla="*/ 1169159 h 1304403"/>
                  <a:gd name="connsiteX1" fmla="*/ 406303 w 605139"/>
                  <a:gd name="connsiteY1" fmla="*/ 7314 h 1304403"/>
                  <a:gd name="connsiteX2" fmla="*/ 604516 w 605139"/>
                  <a:gd name="connsiteY2" fmla="*/ 691606 h 1304403"/>
                  <a:gd name="connsiteX3" fmla="*/ 333969 w 605139"/>
                  <a:gd name="connsiteY3" fmla="*/ 1227407 h 1304403"/>
                  <a:gd name="connsiteX4" fmla="*/ 430 w 605139"/>
                  <a:gd name="connsiteY4" fmla="*/ 1169159 h 1304403"/>
                  <a:gd name="connsiteX0" fmla="*/ 430 w 690629"/>
                  <a:gd name="connsiteY0" fmla="*/ 1180207 h 1315451"/>
                  <a:gd name="connsiteX1" fmla="*/ 406303 w 690629"/>
                  <a:gd name="connsiteY1" fmla="*/ 18362 h 1315451"/>
                  <a:gd name="connsiteX2" fmla="*/ 604516 w 690629"/>
                  <a:gd name="connsiteY2" fmla="*/ 702654 h 1315451"/>
                  <a:gd name="connsiteX3" fmla="*/ 333969 w 690629"/>
                  <a:gd name="connsiteY3" fmla="*/ 1238455 h 1315451"/>
                  <a:gd name="connsiteX4" fmla="*/ 430 w 690629"/>
                  <a:gd name="connsiteY4" fmla="*/ 1180207 h 1315451"/>
                  <a:gd name="connsiteX0" fmla="*/ 430 w 690629"/>
                  <a:gd name="connsiteY0" fmla="*/ 1180207 h 1315451"/>
                  <a:gd name="connsiteX1" fmla="*/ 406303 w 690629"/>
                  <a:gd name="connsiteY1" fmla="*/ 18362 h 1315451"/>
                  <a:gd name="connsiteX2" fmla="*/ 604516 w 690629"/>
                  <a:gd name="connsiteY2" fmla="*/ 702654 h 1315451"/>
                  <a:gd name="connsiteX3" fmla="*/ 333969 w 690629"/>
                  <a:gd name="connsiteY3" fmla="*/ 1238455 h 1315451"/>
                  <a:gd name="connsiteX4" fmla="*/ 430 w 690629"/>
                  <a:gd name="connsiteY4" fmla="*/ 1180207 h 1315451"/>
                  <a:gd name="connsiteX0" fmla="*/ 430 w 648109"/>
                  <a:gd name="connsiteY0" fmla="*/ 1170682 h 1305926"/>
                  <a:gd name="connsiteX1" fmla="*/ 406303 w 648109"/>
                  <a:gd name="connsiteY1" fmla="*/ 8837 h 1305926"/>
                  <a:gd name="connsiteX2" fmla="*/ 604516 w 648109"/>
                  <a:gd name="connsiteY2" fmla="*/ 693129 h 1305926"/>
                  <a:gd name="connsiteX3" fmla="*/ 333969 w 648109"/>
                  <a:gd name="connsiteY3" fmla="*/ 1228930 h 1305926"/>
                  <a:gd name="connsiteX4" fmla="*/ 430 w 648109"/>
                  <a:gd name="connsiteY4" fmla="*/ 1170682 h 1305926"/>
                  <a:gd name="connsiteX0" fmla="*/ 430 w 700616"/>
                  <a:gd name="connsiteY0" fmla="*/ 1173711 h 1308955"/>
                  <a:gd name="connsiteX1" fmla="*/ 406303 w 700616"/>
                  <a:gd name="connsiteY1" fmla="*/ 11866 h 1308955"/>
                  <a:gd name="connsiteX2" fmla="*/ 604516 w 700616"/>
                  <a:gd name="connsiteY2" fmla="*/ 696158 h 1308955"/>
                  <a:gd name="connsiteX3" fmla="*/ 333969 w 700616"/>
                  <a:gd name="connsiteY3" fmla="*/ 1231959 h 1308955"/>
                  <a:gd name="connsiteX4" fmla="*/ 430 w 700616"/>
                  <a:gd name="connsiteY4" fmla="*/ 1173711 h 1308955"/>
                  <a:gd name="connsiteX0" fmla="*/ 1228 w 609266"/>
                  <a:gd name="connsiteY0" fmla="*/ 1209587 h 1347405"/>
                  <a:gd name="connsiteX1" fmla="*/ 460802 w 609266"/>
                  <a:gd name="connsiteY1" fmla="*/ 7285 h 1347405"/>
                  <a:gd name="connsiteX2" fmla="*/ 605314 w 609266"/>
                  <a:gd name="connsiteY2" fmla="*/ 732034 h 1347405"/>
                  <a:gd name="connsiteX3" fmla="*/ 334767 w 609266"/>
                  <a:gd name="connsiteY3" fmla="*/ 1267835 h 1347405"/>
                  <a:gd name="connsiteX4" fmla="*/ 1228 w 609266"/>
                  <a:gd name="connsiteY4" fmla="*/ 1209587 h 1347405"/>
                  <a:gd name="connsiteX0" fmla="*/ 1228 w 671870"/>
                  <a:gd name="connsiteY0" fmla="*/ 1213751 h 1351569"/>
                  <a:gd name="connsiteX1" fmla="*/ 460802 w 671870"/>
                  <a:gd name="connsiteY1" fmla="*/ 11449 h 1351569"/>
                  <a:gd name="connsiteX2" fmla="*/ 605314 w 671870"/>
                  <a:gd name="connsiteY2" fmla="*/ 736198 h 1351569"/>
                  <a:gd name="connsiteX3" fmla="*/ 334767 w 671870"/>
                  <a:gd name="connsiteY3" fmla="*/ 1271999 h 1351569"/>
                  <a:gd name="connsiteX4" fmla="*/ 1228 w 671870"/>
                  <a:gd name="connsiteY4" fmla="*/ 1213751 h 1351569"/>
                  <a:gd name="connsiteX0" fmla="*/ 1228 w 705477"/>
                  <a:gd name="connsiteY0" fmla="*/ 1213030 h 1350848"/>
                  <a:gd name="connsiteX1" fmla="*/ 460802 w 705477"/>
                  <a:gd name="connsiteY1" fmla="*/ 10728 h 1350848"/>
                  <a:gd name="connsiteX2" fmla="*/ 644411 w 705477"/>
                  <a:gd name="connsiteY2" fmla="*/ 746689 h 1350848"/>
                  <a:gd name="connsiteX3" fmla="*/ 334767 w 705477"/>
                  <a:gd name="connsiteY3" fmla="*/ 1271278 h 1350848"/>
                  <a:gd name="connsiteX4" fmla="*/ 1228 w 705477"/>
                  <a:gd name="connsiteY4" fmla="*/ 1213030 h 1350848"/>
                  <a:gd name="connsiteX0" fmla="*/ 1228 w 673713"/>
                  <a:gd name="connsiteY0" fmla="*/ 1213709 h 1351527"/>
                  <a:gd name="connsiteX1" fmla="*/ 460802 w 673713"/>
                  <a:gd name="connsiteY1" fmla="*/ 11407 h 1351527"/>
                  <a:gd name="connsiteX2" fmla="*/ 607487 w 673713"/>
                  <a:gd name="connsiteY2" fmla="*/ 736780 h 1351527"/>
                  <a:gd name="connsiteX3" fmla="*/ 334767 w 673713"/>
                  <a:gd name="connsiteY3" fmla="*/ 1271957 h 1351527"/>
                  <a:gd name="connsiteX4" fmla="*/ 1228 w 673713"/>
                  <a:gd name="connsiteY4" fmla="*/ 1213709 h 1351527"/>
                  <a:gd name="connsiteX0" fmla="*/ 1228 w 657480"/>
                  <a:gd name="connsiteY0" fmla="*/ 1215479 h 1353297"/>
                  <a:gd name="connsiteX1" fmla="*/ 460802 w 657480"/>
                  <a:gd name="connsiteY1" fmla="*/ 13177 h 1353297"/>
                  <a:gd name="connsiteX2" fmla="*/ 588212 w 657480"/>
                  <a:gd name="connsiteY2" fmla="*/ 713192 h 1353297"/>
                  <a:gd name="connsiteX3" fmla="*/ 334767 w 657480"/>
                  <a:gd name="connsiteY3" fmla="*/ 1273727 h 1353297"/>
                  <a:gd name="connsiteX4" fmla="*/ 1228 w 657480"/>
                  <a:gd name="connsiteY4" fmla="*/ 1215479 h 1353297"/>
                  <a:gd name="connsiteX0" fmla="*/ 1228 w 598851"/>
                  <a:gd name="connsiteY0" fmla="*/ 1215562 h 1353380"/>
                  <a:gd name="connsiteX1" fmla="*/ 460802 w 598851"/>
                  <a:gd name="connsiteY1" fmla="*/ 13260 h 1353380"/>
                  <a:gd name="connsiteX2" fmla="*/ 515176 w 598851"/>
                  <a:gd name="connsiteY2" fmla="*/ 712162 h 1353380"/>
                  <a:gd name="connsiteX3" fmla="*/ 334767 w 598851"/>
                  <a:gd name="connsiteY3" fmla="*/ 1273810 h 1353380"/>
                  <a:gd name="connsiteX4" fmla="*/ 1228 w 598851"/>
                  <a:gd name="connsiteY4" fmla="*/ 1215562 h 1353380"/>
                  <a:gd name="connsiteX0" fmla="*/ 1228 w 598231"/>
                  <a:gd name="connsiteY0" fmla="*/ 1217122 h 1354940"/>
                  <a:gd name="connsiteX1" fmla="*/ 460802 w 598231"/>
                  <a:gd name="connsiteY1" fmla="*/ 14820 h 1354940"/>
                  <a:gd name="connsiteX2" fmla="*/ 514364 w 598231"/>
                  <a:gd name="connsiteY2" fmla="*/ 693658 h 1354940"/>
                  <a:gd name="connsiteX3" fmla="*/ 334767 w 598231"/>
                  <a:gd name="connsiteY3" fmla="*/ 1275370 h 1354940"/>
                  <a:gd name="connsiteX4" fmla="*/ 1228 w 598231"/>
                  <a:gd name="connsiteY4" fmla="*/ 1217122 h 1354940"/>
                  <a:gd name="connsiteX0" fmla="*/ 1228 w 600214"/>
                  <a:gd name="connsiteY0" fmla="*/ 1216022 h 1353840"/>
                  <a:gd name="connsiteX1" fmla="*/ 460802 w 600214"/>
                  <a:gd name="connsiteY1" fmla="*/ 13720 h 1353840"/>
                  <a:gd name="connsiteX2" fmla="*/ 516957 w 600214"/>
                  <a:gd name="connsiteY2" fmla="*/ 706522 h 1353840"/>
                  <a:gd name="connsiteX3" fmla="*/ 334767 w 600214"/>
                  <a:gd name="connsiteY3" fmla="*/ 1274270 h 1353840"/>
                  <a:gd name="connsiteX4" fmla="*/ 1228 w 600214"/>
                  <a:gd name="connsiteY4" fmla="*/ 1216022 h 1353840"/>
                  <a:gd name="connsiteX0" fmla="*/ 1228 w 648998"/>
                  <a:gd name="connsiteY0" fmla="*/ 1214382 h 1352200"/>
                  <a:gd name="connsiteX1" fmla="*/ 460802 w 648998"/>
                  <a:gd name="connsiteY1" fmla="*/ 12080 h 1352200"/>
                  <a:gd name="connsiteX2" fmla="*/ 516957 w 648998"/>
                  <a:gd name="connsiteY2" fmla="*/ 704882 h 1352200"/>
                  <a:gd name="connsiteX3" fmla="*/ 334767 w 648998"/>
                  <a:gd name="connsiteY3" fmla="*/ 1272630 h 1352200"/>
                  <a:gd name="connsiteX4" fmla="*/ 1228 w 648998"/>
                  <a:gd name="connsiteY4" fmla="*/ 1214382 h 1352200"/>
                  <a:gd name="connsiteX0" fmla="*/ 1228 w 606324"/>
                  <a:gd name="connsiteY0" fmla="*/ 1215035 h 1352853"/>
                  <a:gd name="connsiteX1" fmla="*/ 460802 w 606324"/>
                  <a:gd name="connsiteY1" fmla="*/ 12733 h 1352853"/>
                  <a:gd name="connsiteX2" fmla="*/ 459789 w 606324"/>
                  <a:gd name="connsiteY2" fmla="*/ 695752 h 1352853"/>
                  <a:gd name="connsiteX3" fmla="*/ 334767 w 606324"/>
                  <a:gd name="connsiteY3" fmla="*/ 1273283 h 1352853"/>
                  <a:gd name="connsiteX4" fmla="*/ 1228 w 606324"/>
                  <a:gd name="connsiteY4" fmla="*/ 1215035 h 1352853"/>
                  <a:gd name="connsiteX0" fmla="*/ 1228 w 651539"/>
                  <a:gd name="connsiteY0" fmla="*/ 1214131 h 1351949"/>
                  <a:gd name="connsiteX1" fmla="*/ 460802 w 651539"/>
                  <a:gd name="connsiteY1" fmla="*/ 11829 h 1351949"/>
                  <a:gd name="connsiteX2" fmla="*/ 459789 w 651539"/>
                  <a:gd name="connsiteY2" fmla="*/ 694848 h 1351949"/>
                  <a:gd name="connsiteX3" fmla="*/ 334767 w 651539"/>
                  <a:gd name="connsiteY3" fmla="*/ 1272379 h 1351949"/>
                  <a:gd name="connsiteX4" fmla="*/ 1228 w 651539"/>
                  <a:gd name="connsiteY4" fmla="*/ 1214131 h 1351949"/>
                  <a:gd name="connsiteX0" fmla="*/ 1228 w 629237"/>
                  <a:gd name="connsiteY0" fmla="*/ 1214691 h 1352509"/>
                  <a:gd name="connsiteX1" fmla="*/ 460802 w 629237"/>
                  <a:gd name="connsiteY1" fmla="*/ 12389 h 1352509"/>
                  <a:gd name="connsiteX2" fmla="*/ 429017 w 629237"/>
                  <a:gd name="connsiteY2" fmla="*/ 686584 h 1352509"/>
                  <a:gd name="connsiteX3" fmla="*/ 334767 w 629237"/>
                  <a:gd name="connsiteY3" fmla="*/ 1272939 h 1352509"/>
                  <a:gd name="connsiteX4" fmla="*/ 1228 w 629237"/>
                  <a:gd name="connsiteY4" fmla="*/ 1214691 h 1352509"/>
                  <a:gd name="connsiteX0" fmla="*/ 1228 w 671452"/>
                  <a:gd name="connsiteY0" fmla="*/ 1212158 h 1349976"/>
                  <a:gd name="connsiteX1" fmla="*/ 460802 w 671452"/>
                  <a:gd name="connsiteY1" fmla="*/ 9856 h 1349976"/>
                  <a:gd name="connsiteX2" fmla="*/ 429017 w 671452"/>
                  <a:gd name="connsiteY2" fmla="*/ 684051 h 1349976"/>
                  <a:gd name="connsiteX3" fmla="*/ 334767 w 671452"/>
                  <a:gd name="connsiteY3" fmla="*/ 1270406 h 1349976"/>
                  <a:gd name="connsiteX4" fmla="*/ 1228 w 671452"/>
                  <a:gd name="connsiteY4" fmla="*/ 1212158 h 1349976"/>
                  <a:gd name="connsiteX0" fmla="*/ 1228 w 666401"/>
                  <a:gd name="connsiteY0" fmla="*/ 1213272 h 1351090"/>
                  <a:gd name="connsiteX1" fmla="*/ 460802 w 666401"/>
                  <a:gd name="connsiteY1" fmla="*/ 10970 h 1351090"/>
                  <a:gd name="connsiteX2" fmla="*/ 422050 w 666401"/>
                  <a:gd name="connsiteY2" fmla="*/ 663335 h 1351090"/>
                  <a:gd name="connsiteX3" fmla="*/ 334767 w 666401"/>
                  <a:gd name="connsiteY3" fmla="*/ 1271520 h 1351090"/>
                  <a:gd name="connsiteX4" fmla="*/ 1228 w 666401"/>
                  <a:gd name="connsiteY4" fmla="*/ 1213272 h 1351090"/>
                  <a:gd name="connsiteX0" fmla="*/ 1228 w 630940"/>
                  <a:gd name="connsiteY0" fmla="*/ 1212647 h 1350465"/>
                  <a:gd name="connsiteX1" fmla="*/ 460802 w 630940"/>
                  <a:gd name="connsiteY1" fmla="*/ 10345 h 1350465"/>
                  <a:gd name="connsiteX2" fmla="*/ 371849 w 630940"/>
                  <a:gd name="connsiteY2" fmla="*/ 674756 h 1350465"/>
                  <a:gd name="connsiteX3" fmla="*/ 334767 w 630940"/>
                  <a:gd name="connsiteY3" fmla="*/ 1270895 h 1350465"/>
                  <a:gd name="connsiteX4" fmla="*/ 1228 w 630940"/>
                  <a:gd name="connsiteY4" fmla="*/ 1212647 h 1350465"/>
                  <a:gd name="connsiteX0" fmla="*/ 1228 w 628095"/>
                  <a:gd name="connsiteY0" fmla="*/ 1210730 h 1348548"/>
                  <a:gd name="connsiteX1" fmla="*/ 460802 w 628095"/>
                  <a:gd name="connsiteY1" fmla="*/ 8428 h 1348548"/>
                  <a:gd name="connsiteX2" fmla="*/ 371849 w 628095"/>
                  <a:gd name="connsiteY2" fmla="*/ 672839 h 1348548"/>
                  <a:gd name="connsiteX3" fmla="*/ 334767 w 628095"/>
                  <a:gd name="connsiteY3" fmla="*/ 1268978 h 1348548"/>
                  <a:gd name="connsiteX4" fmla="*/ 1228 w 628095"/>
                  <a:gd name="connsiteY4" fmla="*/ 1210730 h 1348548"/>
                  <a:gd name="connsiteX0" fmla="*/ 1228 w 640452"/>
                  <a:gd name="connsiteY0" fmla="*/ 1213425 h 1351243"/>
                  <a:gd name="connsiteX1" fmla="*/ 460802 w 640452"/>
                  <a:gd name="connsiteY1" fmla="*/ 11123 h 1351243"/>
                  <a:gd name="connsiteX2" fmla="*/ 389654 w 640452"/>
                  <a:gd name="connsiteY2" fmla="*/ 614536 h 1351243"/>
                  <a:gd name="connsiteX3" fmla="*/ 334767 w 640452"/>
                  <a:gd name="connsiteY3" fmla="*/ 1271673 h 1351243"/>
                  <a:gd name="connsiteX4" fmla="*/ 1228 w 640452"/>
                  <a:gd name="connsiteY4" fmla="*/ 1213425 h 1351243"/>
                  <a:gd name="connsiteX0" fmla="*/ 1228 w 656127"/>
                  <a:gd name="connsiteY0" fmla="*/ 1213579 h 1351397"/>
                  <a:gd name="connsiteX1" fmla="*/ 460802 w 656127"/>
                  <a:gd name="connsiteY1" fmla="*/ 11277 h 1351397"/>
                  <a:gd name="connsiteX2" fmla="*/ 389654 w 656127"/>
                  <a:gd name="connsiteY2" fmla="*/ 614690 h 1351397"/>
                  <a:gd name="connsiteX3" fmla="*/ 334767 w 656127"/>
                  <a:gd name="connsiteY3" fmla="*/ 1271827 h 1351397"/>
                  <a:gd name="connsiteX4" fmla="*/ 1228 w 656127"/>
                  <a:gd name="connsiteY4" fmla="*/ 1213579 h 1351397"/>
                  <a:gd name="connsiteX0" fmla="*/ 1228 w 638927"/>
                  <a:gd name="connsiteY0" fmla="*/ 1213935 h 1351753"/>
                  <a:gd name="connsiteX1" fmla="*/ 460802 w 638927"/>
                  <a:gd name="connsiteY1" fmla="*/ 11633 h 1351753"/>
                  <a:gd name="connsiteX2" fmla="*/ 365036 w 638927"/>
                  <a:gd name="connsiteY2" fmla="*/ 607986 h 1351753"/>
                  <a:gd name="connsiteX3" fmla="*/ 334767 w 638927"/>
                  <a:gd name="connsiteY3" fmla="*/ 1272183 h 1351753"/>
                  <a:gd name="connsiteX4" fmla="*/ 1228 w 638927"/>
                  <a:gd name="connsiteY4" fmla="*/ 1213935 h 1351753"/>
                  <a:gd name="connsiteX0" fmla="*/ 1575 w 576822"/>
                  <a:gd name="connsiteY0" fmla="*/ 1027271 h 1292834"/>
                  <a:gd name="connsiteX1" fmla="*/ 401580 w 576822"/>
                  <a:gd name="connsiteY1" fmla="*/ 6200 h 1292834"/>
                  <a:gd name="connsiteX2" fmla="*/ 305814 w 576822"/>
                  <a:gd name="connsiteY2" fmla="*/ 602553 h 1292834"/>
                  <a:gd name="connsiteX3" fmla="*/ 275545 w 576822"/>
                  <a:gd name="connsiteY3" fmla="*/ 1266750 h 1292834"/>
                  <a:gd name="connsiteX4" fmla="*/ 1575 w 576822"/>
                  <a:gd name="connsiteY4" fmla="*/ 1027271 h 1292834"/>
                  <a:gd name="connsiteX0" fmla="*/ 3479 w 416008"/>
                  <a:gd name="connsiteY0" fmla="*/ 1028234 h 1215657"/>
                  <a:gd name="connsiteX1" fmla="*/ 403484 w 416008"/>
                  <a:gd name="connsiteY1" fmla="*/ 7163 h 1215657"/>
                  <a:gd name="connsiteX2" fmla="*/ 307718 w 416008"/>
                  <a:gd name="connsiteY2" fmla="*/ 603516 h 1215657"/>
                  <a:gd name="connsiteX3" fmla="*/ 231119 w 416008"/>
                  <a:gd name="connsiteY3" fmla="*/ 1175102 h 1215657"/>
                  <a:gd name="connsiteX4" fmla="*/ 3479 w 416008"/>
                  <a:gd name="connsiteY4" fmla="*/ 1028234 h 1215657"/>
                  <a:gd name="connsiteX0" fmla="*/ 3479 w 552146"/>
                  <a:gd name="connsiteY0" fmla="*/ 1027867 h 1215290"/>
                  <a:gd name="connsiteX1" fmla="*/ 403484 w 552146"/>
                  <a:gd name="connsiteY1" fmla="*/ 6796 h 1215290"/>
                  <a:gd name="connsiteX2" fmla="*/ 307718 w 552146"/>
                  <a:gd name="connsiteY2" fmla="*/ 603149 h 1215290"/>
                  <a:gd name="connsiteX3" fmla="*/ 231119 w 552146"/>
                  <a:gd name="connsiteY3" fmla="*/ 1174735 h 1215290"/>
                  <a:gd name="connsiteX4" fmla="*/ 3479 w 552146"/>
                  <a:gd name="connsiteY4" fmla="*/ 1027867 h 1215290"/>
                  <a:gd name="connsiteX0" fmla="*/ 2429 w 385344"/>
                  <a:gd name="connsiteY0" fmla="*/ 1122479 h 1313565"/>
                  <a:gd name="connsiteX1" fmla="*/ 370194 w 385344"/>
                  <a:gd name="connsiteY1" fmla="*/ 6226 h 1313565"/>
                  <a:gd name="connsiteX2" fmla="*/ 306668 w 385344"/>
                  <a:gd name="connsiteY2" fmla="*/ 697761 h 1313565"/>
                  <a:gd name="connsiteX3" fmla="*/ 230069 w 385344"/>
                  <a:gd name="connsiteY3" fmla="*/ 1269347 h 1313565"/>
                  <a:gd name="connsiteX4" fmla="*/ 2429 w 385344"/>
                  <a:gd name="connsiteY4" fmla="*/ 1122479 h 1313565"/>
                  <a:gd name="connsiteX0" fmla="*/ 2429 w 525181"/>
                  <a:gd name="connsiteY0" fmla="*/ 1138899 h 1329985"/>
                  <a:gd name="connsiteX1" fmla="*/ 370194 w 525181"/>
                  <a:gd name="connsiteY1" fmla="*/ 22646 h 1329985"/>
                  <a:gd name="connsiteX2" fmla="*/ 521368 w 525181"/>
                  <a:gd name="connsiteY2" fmla="*/ 458450 h 1329985"/>
                  <a:gd name="connsiteX3" fmla="*/ 230069 w 525181"/>
                  <a:gd name="connsiteY3" fmla="*/ 1285767 h 1329985"/>
                  <a:gd name="connsiteX4" fmla="*/ 2429 w 525181"/>
                  <a:gd name="connsiteY4" fmla="*/ 1138899 h 1329985"/>
                  <a:gd name="connsiteX0" fmla="*/ 1937 w 523546"/>
                  <a:gd name="connsiteY0" fmla="*/ 1105684 h 1295392"/>
                  <a:gd name="connsiteX1" fmla="*/ 352865 w 523546"/>
                  <a:gd name="connsiteY1" fmla="*/ 24265 h 1295392"/>
                  <a:gd name="connsiteX2" fmla="*/ 520876 w 523546"/>
                  <a:gd name="connsiteY2" fmla="*/ 425235 h 1295392"/>
                  <a:gd name="connsiteX3" fmla="*/ 229577 w 523546"/>
                  <a:gd name="connsiteY3" fmla="*/ 1252552 h 1295392"/>
                  <a:gd name="connsiteX4" fmla="*/ 1937 w 523546"/>
                  <a:gd name="connsiteY4" fmla="*/ 1105684 h 1295392"/>
                  <a:gd name="connsiteX0" fmla="*/ 1368 w 591750"/>
                  <a:gd name="connsiteY0" fmla="*/ 1064111 h 1284136"/>
                  <a:gd name="connsiteX1" fmla="*/ 420804 w 591750"/>
                  <a:gd name="connsiteY1" fmla="*/ 22169 h 1284136"/>
                  <a:gd name="connsiteX2" fmla="*/ 588815 w 591750"/>
                  <a:gd name="connsiteY2" fmla="*/ 423139 h 1284136"/>
                  <a:gd name="connsiteX3" fmla="*/ 297516 w 591750"/>
                  <a:gd name="connsiteY3" fmla="*/ 1250456 h 1284136"/>
                  <a:gd name="connsiteX4" fmla="*/ 1368 w 591750"/>
                  <a:gd name="connsiteY4" fmla="*/ 1064111 h 1284136"/>
                  <a:gd name="connsiteX0" fmla="*/ 1353 w 591681"/>
                  <a:gd name="connsiteY0" fmla="*/ 1083274 h 1303877"/>
                  <a:gd name="connsiteX1" fmla="*/ 419977 w 591681"/>
                  <a:gd name="connsiteY1" fmla="*/ 21268 h 1303877"/>
                  <a:gd name="connsiteX2" fmla="*/ 588800 w 591681"/>
                  <a:gd name="connsiteY2" fmla="*/ 442302 h 1303877"/>
                  <a:gd name="connsiteX3" fmla="*/ 297501 w 591681"/>
                  <a:gd name="connsiteY3" fmla="*/ 1269619 h 1303877"/>
                  <a:gd name="connsiteX4" fmla="*/ 1353 w 591681"/>
                  <a:gd name="connsiteY4" fmla="*/ 1083274 h 1303877"/>
                  <a:gd name="connsiteX0" fmla="*/ 3552 w 596393"/>
                  <a:gd name="connsiteY0" fmla="*/ 1080895 h 1134830"/>
                  <a:gd name="connsiteX1" fmla="*/ 422176 w 596393"/>
                  <a:gd name="connsiteY1" fmla="*/ 18889 h 1134830"/>
                  <a:gd name="connsiteX2" fmla="*/ 590999 w 596393"/>
                  <a:gd name="connsiteY2" fmla="*/ 439923 h 1134830"/>
                  <a:gd name="connsiteX3" fmla="*/ 241839 w 596393"/>
                  <a:gd name="connsiteY3" fmla="*/ 939957 h 1134830"/>
                  <a:gd name="connsiteX4" fmla="*/ 3552 w 596393"/>
                  <a:gd name="connsiteY4" fmla="*/ 1080895 h 1134830"/>
                  <a:gd name="connsiteX0" fmla="*/ 3552 w 618102"/>
                  <a:gd name="connsiteY0" fmla="*/ 1082076 h 1136011"/>
                  <a:gd name="connsiteX1" fmla="*/ 422176 w 618102"/>
                  <a:gd name="connsiteY1" fmla="*/ 20070 h 1136011"/>
                  <a:gd name="connsiteX2" fmla="*/ 590999 w 618102"/>
                  <a:gd name="connsiteY2" fmla="*/ 441104 h 1136011"/>
                  <a:gd name="connsiteX3" fmla="*/ 241839 w 618102"/>
                  <a:gd name="connsiteY3" fmla="*/ 941138 h 1136011"/>
                  <a:gd name="connsiteX4" fmla="*/ 3552 w 618102"/>
                  <a:gd name="connsiteY4" fmla="*/ 1082076 h 1136011"/>
                  <a:gd name="connsiteX0" fmla="*/ 3552 w 624287"/>
                  <a:gd name="connsiteY0" fmla="*/ 1076448 h 1130383"/>
                  <a:gd name="connsiteX1" fmla="*/ 422176 w 624287"/>
                  <a:gd name="connsiteY1" fmla="*/ 14442 h 1130383"/>
                  <a:gd name="connsiteX2" fmla="*/ 597810 w 624287"/>
                  <a:gd name="connsiteY2" fmla="*/ 503534 h 1130383"/>
                  <a:gd name="connsiteX3" fmla="*/ 241839 w 624287"/>
                  <a:gd name="connsiteY3" fmla="*/ 935510 h 1130383"/>
                  <a:gd name="connsiteX4" fmla="*/ 3552 w 624287"/>
                  <a:gd name="connsiteY4" fmla="*/ 1076448 h 1130383"/>
                  <a:gd name="connsiteX0" fmla="*/ 3552 w 672372"/>
                  <a:gd name="connsiteY0" fmla="*/ 1075538 h 1129473"/>
                  <a:gd name="connsiteX1" fmla="*/ 422176 w 672372"/>
                  <a:gd name="connsiteY1" fmla="*/ 13532 h 1129473"/>
                  <a:gd name="connsiteX2" fmla="*/ 597810 w 672372"/>
                  <a:gd name="connsiteY2" fmla="*/ 502624 h 1129473"/>
                  <a:gd name="connsiteX3" fmla="*/ 241839 w 672372"/>
                  <a:gd name="connsiteY3" fmla="*/ 934600 h 1129473"/>
                  <a:gd name="connsiteX4" fmla="*/ 3552 w 672372"/>
                  <a:gd name="connsiteY4" fmla="*/ 1075538 h 1129473"/>
                  <a:gd name="connsiteX0" fmla="*/ 3552 w 616627"/>
                  <a:gd name="connsiteY0" fmla="*/ 1071660 h 1125595"/>
                  <a:gd name="connsiteX1" fmla="*/ 422176 w 616627"/>
                  <a:gd name="connsiteY1" fmla="*/ 9654 h 1125595"/>
                  <a:gd name="connsiteX2" fmla="*/ 531584 w 616627"/>
                  <a:gd name="connsiteY2" fmla="*/ 565691 h 1125595"/>
                  <a:gd name="connsiteX3" fmla="*/ 241839 w 616627"/>
                  <a:gd name="connsiteY3" fmla="*/ 930722 h 1125595"/>
                  <a:gd name="connsiteX4" fmla="*/ 3552 w 616627"/>
                  <a:gd name="connsiteY4" fmla="*/ 1071660 h 1125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16627" h="1125595">
                    <a:moveTo>
                      <a:pt x="3552" y="1071660"/>
                    </a:moveTo>
                    <a:cubicBezTo>
                      <a:pt x="33608" y="918149"/>
                      <a:pt x="334171" y="93982"/>
                      <a:pt x="422176" y="9654"/>
                    </a:cubicBezTo>
                    <a:cubicBezTo>
                      <a:pt x="510181" y="-74674"/>
                      <a:pt x="740263" y="417131"/>
                      <a:pt x="531584" y="565691"/>
                    </a:cubicBezTo>
                    <a:cubicBezTo>
                      <a:pt x="322905" y="714251"/>
                      <a:pt x="342520" y="851130"/>
                      <a:pt x="241839" y="930722"/>
                    </a:cubicBezTo>
                    <a:cubicBezTo>
                      <a:pt x="141158" y="1010314"/>
                      <a:pt x="-26504" y="1225171"/>
                      <a:pt x="3552" y="107166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11" name="Forma livre 10"/>
            <p:cNvSpPr/>
            <p:nvPr/>
          </p:nvSpPr>
          <p:spPr>
            <a:xfrm>
              <a:off x="7123302" y="2242952"/>
              <a:ext cx="231889" cy="623038"/>
            </a:xfrm>
            <a:custGeom>
              <a:avLst/>
              <a:gdLst>
                <a:gd name="connsiteX0" fmla="*/ 148855 w 190267"/>
                <a:gd name="connsiteY0" fmla="*/ 666444 h 666444"/>
                <a:gd name="connsiteX1" fmla="*/ 180753 w 190267"/>
                <a:gd name="connsiteY1" fmla="*/ 17858 h 666444"/>
                <a:gd name="connsiteX2" fmla="*/ 0 w 190267"/>
                <a:gd name="connsiteY2" fmla="*/ 187979 h 666444"/>
                <a:gd name="connsiteX0" fmla="*/ 148855 w 186184"/>
                <a:gd name="connsiteY0" fmla="*/ 694438 h 694438"/>
                <a:gd name="connsiteX1" fmla="*/ 180753 w 186184"/>
                <a:gd name="connsiteY1" fmla="*/ 45852 h 694438"/>
                <a:gd name="connsiteX2" fmla="*/ 57445 w 186184"/>
                <a:gd name="connsiteY2" fmla="*/ 71400 h 694438"/>
                <a:gd name="connsiteX3" fmla="*/ 0 w 186184"/>
                <a:gd name="connsiteY3" fmla="*/ 215973 h 694438"/>
                <a:gd name="connsiteX0" fmla="*/ 148855 w 203296"/>
                <a:gd name="connsiteY0" fmla="*/ 627052 h 627052"/>
                <a:gd name="connsiteX1" fmla="*/ 199803 w 203296"/>
                <a:gd name="connsiteY1" fmla="*/ 207066 h 627052"/>
                <a:gd name="connsiteX2" fmla="*/ 57445 w 203296"/>
                <a:gd name="connsiteY2" fmla="*/ 4014 h 627052"/>
                <a:gd name="connsiteX3" fmla="*/ 0 w 203296"/>
                <a:gd name="connsiteY3" fmla="*/ 148587 h 627052"/>
                <a:gd name="connsiteX0" fmla="*/ 148855 w 231375"/>
                <a:gd name="connsiteY0" fmla="*/ 627052 h 627052"/>
                <a:gd name="connsiteX1" fmla="*/ 199803 w 231375"/>
                <a:gd name="connsiteY1" fmla="*/ 207066 h 627052"/>
                <a:gd name="connsiteX2" fmla="*/ 57445 w 231375"/>
                <a:gd name="connsiteY2" fmla="*/ 4014 h 627052"/>
                <a:gd name="connsiteX3" fmla="*/ 0 w 231375"/>
                <a:gd name="connsiteY3" fmla="*/ 148587 h 627052"/>
                <a:gd name="connsiteX0" fmla="*/ 148855 w 244508"/>
                <a:gd name="connsiteY0" fmla="*/ 627837 h 627837"/>
                <a:gd name="connsiteX1" fmla="*/ 225203 w 244508"/>
                <a:gd name="connsiteY1" fmla="*/ 182451 h 627837"/>
                <a:gd name="connsiteX2" fmla="*/ 57445 w 244508"/>
                <a:gd name="connsiteY2" fmla="*/ 4799 h 627837"/>
                <a:gd name="connsiteX3" fmla="*/ 0 w 244508"/>
                <a:gd name="connsiteY3" fmla="*/ 149372 h 627837"/>
                <a:gd name="connsiteX0" fmla="*/ 148855 w 252481"/>
                <a:gd name="connsiteY0" fmla="*/ 628325 h 628325"/>
                <a:gd name="connsiteX1" fmla="*/ 225203 w 252481"/>
                <a:gd name="connsiteY1" fmla="*/ 182939 h 628325"/>
                <a:gd name="connsiteX2" fmla="*/ 57445 w 252481"/>
                <a:gd name="connsiteY2" fmla="*/ 5287 h 628325"/>
                <a:gd name="connsiteX3" fmla="*/ 0 w 252481"/>
                <a:gd name="connsiteY3" fmla="*/ 149860 h 628325"/>
                <a:gd name="connsiteX0" fmla="*/ 148855 w 245406"/>
                <a:gd name="connsiteY0" fmla="*/ 628325 h 628325"/>
                <a:gd name="connsiteX1" fmla="*/ 225203 w 245406"/>
                <a:gd name="connsiteY1" fmla="*/ 182939 h 628325"/>
                <a:gd name="connsiteX2" fmla="*/ 57445 w 245406"/>
                <a:gd name="connsiteY2" fmla="*/ 5287 h 628325"/>
                <a:gd name="connsiteX3" fmla="*/ 0 w 245406"/>
                <a:gd name="connsiteY3" fmla="*/ 149860 h 628325"/>
                <a:gd name="connsiteX0" fmla="*/ 148855 w 225703"/>
                <a:gd name="connsiteY0" fmla="*/ 628325 h 628325"/>
                <a:gd name="connsiteX1" fmla="*/ 193453 w 225703"/>
                <a:gd name="connsiteY1" fmla="*/ 182939 h 628325"/>
                <a:gd name="connsiteX2" fmla="*/ 57445 w 225703"/>
                <a:gd name="connsiteY2" fmla="*/ 5287 h 628325"/>
                <a:gd name="connsiteX3" fmla="*/ 0 w 225703"/>
                <a:gd name="connsiteY3" fmla="*/ 149860 h 628325"/>
                <a:gd name="connsiteX0" fmla="*/ 148855 w 214712"/>
                <a:gd name="connsiteY0" fmla="*/ 627838 h 627838"/>
                <a:gd name="connsiteX1" fmla="*/ 193453 w 214712"/>
                <a:gd name="connsiteY1" fmla="*/ 182452 h 627838"/>
                <a:gd name="connsiteX2" fmla="*/ 120945 w 214712"/>
                <a:gd name="connsiteY2" fmla="*/ 4800 h 627838"/>
                <a:gd name="connsiteX3" fmla="*/ 0 w 214712"/>
                <a:gd name="connsiteY3" fmla="*/ 149373 h 627838"/>
                <a:gd name="connsiteX0" fmla="*/ 148855 w 214712"/>
                <a:gd name="connsiteY0" fmla="*/ 627838 h 627838"/>
                <a:gd name="connsiteX1" fmla="*/ 193453 w 214712"/>
                <a:gd name="connsiteY1" fmla="*/ 182452 h 627838"/>
                <a:gd name="connsiteX2" fmla="*/ 120945 w 214712"/>
                <a:gd name="connsiteY2" fmla="*/ 4800 h 627838"/>
                <a:gd name="connsiteX3" fmla="*/ 0 w 214712"/>
                <a:gd name="connsiteY3" fmla="*/ 149373 h 627838"/>
                <a:gd name="connsiteX0" fmla="*/ 148855 w 214712"/>
                <a:gd name="connsiteY0" fmla="*/ 626216 h 626216"/>
                <a:gd name="connsiteX1" fmla="*/ 193453 w 214712"/>
                <a:gd name="connsiteY1" fmla="*/ 180830 h 626216"/>
                <a:gd name="connsiteX2" fmla="*/ 120945 w 214712"/>
                <a:gd name="connsiteY2" fmla="*/ 3178 h 626216"/>
                <a:gd name="connsiteX3" fmla="*/ 0 w 214712"/>
                <a:gd name="connsiteY3" fmla="*/ 147751 h 626216"/>
                <a:gd name="connsiteX0" fmla="*/ 148855 w 214712"/>
                <a:gd name="connsiteY0" fmla="*/ 626216 h 626216"/>
                <a:gd name="connsiteX1" fmla="*/ 193453 w 214712"/>
                <a:gd name="connsiteY1" fmla="*/ 180830 h 626216"/>
                <a:gd name="connsiteX2" fmla="*/ 120945 w 214712"/>
                <a:gd name="connsiteY2" fmla="*/ 3178 h 626216"/>
                <a:gd name="connsiteX3" fmla="*/ 0 w 214712"/>
                <a:gd name="connsiteY3" fmla="*/ 147751 h 626216"/>
                <a:gd name="connsiteX0" fmla="*/ 148855 w 148855"/>
                <a:gd name="connsiteY0" fmla="*/ 623038 h 623038"/>
                <a:gd name="connsiteX1" fmla="*/ 120945 w 148855"/>
                <a:gd name="connsiteY1" fmla="*/ 0 h 623038"/>
                <a:gd name="connsiteX2" fmla="*/ 0 w 148855"/>
                <a:gd name="connsiteY2" fmla="*/ 144573 h 623038"/>
                <a:gd name="connsiteX0" fmla="*/ 148855 w 220820"/>
                <a:gd name="connsiteY0" fmla="*/ 623038 h 623038"/>
                <a:gd name="connsiteX1" fmla="*/ 120945 w 220820"/>
                <a:gd name="connsiteY1" fmla="*/ 0 h 623038"/>
                <a:gd name="connsiteX2" fmla="*/ 0 w 220820"/>
                <a:gd name="connsiteY2" fmla="*/ 144573 h 623038"/>
                <a:gd name="connsiteX0" fmla="*/ 148855 w 206725"/>
                <a:gd name="connsiteY0" fmla="*/ 623038 h 623038"/>
                <a:gd name="connsiteX1" fmla="*/ 120945 w 206725"/>
                <a:gd name="connsiteY1" fmla="*/ 0 h 623038"/>
                <a:gd name="connsiteX2" fmla="*/ 0 w 206725"/>
                <a:gd name="connsiteY2" fmla="*/ 144573 h 623038"/>
                <a:gd name="connsiteX0" fmla="*/ 148855 w 229885"/>
                <a:gd name="connsiteY0" fmla="*/ 623038 h 623038"/>
                <a:gd name="connsiteX1" fmla="*/ 120945 w 229885"/>
                <a:gd name="connsiteY1" fmla="*/ 0 h 623038"/>
                <a:gd name="connsiteX2" fmla="*/ 0 w 229885"/>
                <a:gd name="connsiteY2" fmla="*/ 144573 h 623038"/>
                <a:gd name="connsiteX0" fmla="*/ 148855 w 229885"/>
                <a:gd name="connsiteY0" fmla="*/ 623038 h 623038"/>
                <a:gd name="connsiteX1" fmla="*/ 120945 w 229885"/>
                <a:gd name="connsiteY1" fmla="*/ 0 h 623038"/>
                <a:gd name="connsiteX2" fmla="*/ 0 w 229885"/>
                <a:gd name="connsiteY2" fmla="*/ 144573 h 623038"/>
                <a:gd name="connsiteX0" fmla="*/ 148855 w 222310"/>
                <a:gd name="connsiteY0" fmla="*/ 623038 h 623038"/>
                <a:gd name="connsiteX1" fmla="*/ 120945 w 222310"/>
                <a:gd name="connsiteY1" fmla="*/ 0 h 623038"/>
                <a:gd name="connsiteX2" fmla="*/ 0 w 222310"/>
                <a:gd name="connsiteY2" fmla="*/ 144573 h 623038"/>
                <a:gd name="connsiteX0" fmla="*/ 148855 w 222310"/>
                <a:gd name="connsiteY0" fmla="*/ 623038 h 623038"/>
                <a:gd name="connsiteX1" fmla="*/ 120945 w 222310"/>
                <a:gd name="connsiteY1" fmla="*/ 0 h 623038"/>
                <a:gd name="connsiteX2" fmla="*/ 0 w 222310"/>
                <a:gd name="connsiteY2" fmla="*/ 144573 h 623038"/>
                <a:gd name="connsiteX0" fmla="*/ 148855 w 222310"/>
                <a:gd name="connsiteY0" fmla="*/ 623038 h 623038"/>
                <a:gd name="connsiteX1" fmla="*/ 120945 w 222310"/>
                <a:gd name="connsiteY1" fmla="*/ 0 h 623038"/>
                <a:gd name="connsiteX2" fmla="*/ 0 w 222310"/>
                <a:gd name="connsiteY2" fmla="*/ 144573 h 623038"/>
                <a:gd name="connsiteX0" fmla="*/ 148855 w 231889"/>
                <a:gd name="connsiteY0" fmla="*/ 623038 h 623038"/>
                <a:gd name="connsiteX1" fmla="*/ 120945 w 231889"/>
                <a:gd name="connsiteY1" fmla="*/ 0 h 623038"/>
                <a:gd name="connsiteX2" fmla="*/ 0 w 231889"/>
                <a:gd name="connsiteY2" fmla="*/ 144573 h 623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1889" h="623038">
                  <a:moveTo>
                    <a:pt x="148855" y="623038"/>
                  </a:moveTo>
                  <a:cubicBezTo>
                    <a:pt x="282741" y="328139"/>
                    <a:pt x="241004" y="41644"/>
                    <a:pt x="120945" y="0"/>
                  </a:cubicBezTo>
                  <a:cubicBezTo>
                    <a:pt x="-17130" y="28353"/>
                    <a:pt x="13808" y="127886"/>
                    <a:pt x="0" y="144573"/>
                  </a:cubicBezTo>
                </a:path>
              </a:pathLst>
            </a:custGeom>
            <a:noFill/>
            <a:ln w="57150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" name="Forma livre 11"/>
            <p:cNvSpPr/>
            <p:nvPr/>
          </p:nvSpPr>
          <p:spPr>
            <a:xfrm>
              <a:off x="7660914" y="2369614"/>
              <a:ext cx="148856" cy="10632"/>
            </a:xfrm>
            <a:custGeom>
              <a:avLst/>
              <a:gdLst>
                <a:gd name="connsiteX0" fmla="*/ 148856 w 148856"/>
                <a:gd name="connsiteY0" fmla="*/ 10632 h 10632"/>
                <a:gd name="connsiteX1" fmla="*/ 0 w 148856"/>
                <a:gd name="connsiteY1" fmla="*/ 0 h 10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856" h="10632">
                  <a:moveTo>
                    <a:pt x="148856" y="10632"/>
                  </a:moveTo>
                  <a:lnTo>
                    <a:pt x="0" y="0"/>
                  </a:lnTo>
                </a:path>
              </a:pathLst>
            </a:custGeom>
            <a:noFill/>
            <a:ln w="57150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3" name="Forma livre 12"/>
            <p:cNvSpPr/>
            <p:nvPr/>
          </p:nvSpPr>
          <p:spPr>
            <a:xfrm>
              <a:off x="7684804" y="1706126"/>
              <a:ext cx="233916" cy="148856"/>
            </a:xfrm>
            <a:custGeom>
              <a:avLst/>
              <a:gdLst>
                <a:gd name="connsiteX0" fmla="*/ 233916 w 233916"/>
                <a:gd name="connsiteY0" fmla="*/ 0 h 148856"/>
                <a:gd name="connsiteX1" fmla="*/ 0 w 233916"/>
                <a:gd name="connsiteY1" fmla="*/ 148856 h 148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3916" h="148856">
                  <a:moveTo>
                    <a:pt x="233916" y="0"/>
                  </a:moveTo>
                  <a:cubicBezTo>
                    <a:pt x="148855" y="62909"/>
                    <a:pt x="63795" y="125819"/>
                    <a:pt x="0" y="148856"/>
                  </a:cubicBezTo>
                </a:path>
              </a:pathLst>
            </a:custGeom>
            <a:noFill/>
            <a:ln w="57150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pic>
        <p:nvPicPr>
          <p:cNvPr id="2056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8605" y="3605979"/>
            <a:ext cx="1270743" cy="14567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059" name="Grupo 2058"/>
          <p:cNvGrpSpPr/>
          <p:nvPr/>
        </p:nvGrpSpPr>
        <p:grpSpPr>
          <a:xfrm>
            <a:off x="3967463" y="795319"/>
            <a:ext cx="2549732" cy="2064210"/>
            <a:chOff x="3967463" y="795319"/>
            <a:chExt cx="2549732" cy="2064210"/>
          </a:xfrm>
        </p:grpSpPr>
        <p:grpSp>
          <p:nvGrpSpPr>
            <p:cNvPr id="71" name="Grupo 70"/>
            <p:cNvGrpSpPr/>
            <p:nvPr/>
          </p:nvGrpSpPr>
          <p:grpSpPr>
            <a:xfrm>
              <a:off x="3967463" y="795319"/>
              <a:ext cx="2549732" cy="2064210"/>
              <a:chOff x="3854025" y="1496543"/>
              <a:chExt cx="2549732" cy="2064210"/>
            </a:xfrm>
          </p:grpSpPr>
          <p:sp>
            <p:nvSpPr>
              <p:cNvPr id="85" name="Elipse 1"/>
              <p:cNvSpPr/>
              <p:nvPr/>
            </p:nvSpPr>
            <p:spPr>
              <a:xfrm>
                <a:off x="4081556" y="1843818"/>
                <a:ext cx="801149" cy="1716935"/>
              </a:xfrm>
              <a:custGeom>
                <a:avLst/>
                <a:gdLst>
                  <a:gd name="connsiteX0" fmla="*/ 0 w 924463"/>
                  <a:gd name="connsiteY0" fmla="*/ 828092 h 1656184"/>
                  <a:gd name="connsiteX1" fmla="*/ 462232 w 924463"/>
                  <a:gd name="connsiteY1" fmla="*/ 0 h 1656184"/>
                  <a:gd name="connsiteX2" fmla="*/ 924464 w 924463"/>
                  <a:gd name="connsiteY2" fmla="*/ 828092 h 1656184"/>
                  <a:gd name="connsiteX3" fmla="*/ 462232 w 924463"/>
                  <a:gd name="connsiteY3" fmla="*/ 1656184 h 1656184"/>
                  <a:gd name="connsiteX4" fmla="*/ 0 w 924463"/>
                  <a:gd name="connsiteY4" fmla="*/ 828092 h 1656184"/>
                  <a:gd name="connsiteX0" fmla="*/ 0 w 924464"/>
                  <a:gd name="connsiteY0" fmla="*/ 857597 h 1685689"/>
                  <a:gd name="connsiteX1" fmla="*/ 462232 w 924464"/>
                  <a:gd name="connsiteY1" fmla="*/ 29505 h 1685689"/>
                  <a:gd name="connsiteX2" fmla="*/ 924464 w 924464"/>
                  <a:gd name="connsiteY2" fmla="*/ 857597 h 1685689"/>
                  <a:gd name="connsiteX3" fmla="*/ 462232 w 924464"/>
                  <a:gd name="connsiteY3" fmla="*/ 1685689 h 1685689"/>
                  <a:gd name="connsiteX4" fmla="*/ 0 w 924464"/>
                  <a:gd name="connsiteY4" fmla="*/ 857597 h 1685689"/>
                  <a:gd name="connsiteX0" fmla="*/ 16 w 924480"/>
                  <a:gd name="connsiteY0" fmla="*/ 903347 h 1731439"/>
                  <a:gd name="connsiteX1" fmla="*/ 475249 w 924480"/>
                  <a:gd name="connsiteY1" fmla="*/ 27585 h 1731439"/>
                  <a:gd name="connsiteX2" fmla="*/ 924480 w 924480"/>
                  <a:gd name="connsiteY2" fmla="*/ 903347 h 1731439"/>
                  <a:gd name="connsiteX3" fmla="*/ 462248 w 924480"/>
                  <a:gd name="connsiteY3" fmla="*/ 1731439 h 1731439"/>
                  <a:gd name="connsiteX4" fmla="*/ 16 w 924480"/>
                  <a:gd name="connsiteY4" fmla="*/ 903347 h 1731439"/>
                  <a:gd name="connsiteX0" fmla="*/ 10 w 946142"/>
                  <a:gd name="connsiteY0" fmla="*/ 875762 h 1703854"/>
                  <a:gd name="connsiteX1" fmla="*/ 496911 w 946142"/>
                  <a:gd name="connsiteY1" fmla="*/ 0 h 1703854"/>
                  <a:gd name="connsiteX2" fmla="*/ 946142 w 946142"/>
                  <a:gd name="connsiteY2" fmla="*/ 875762 h 1703854"/>
                  <a:gd name="connsiteX3" fmla="*/ 483910 w 946142"/>
                  <a:gd name="connsiteY3" fmla="*/ 1703854 h 1703854"/>
                  <a:gd name="connsiteX4" fmla="*/ 10 w 946142"/>
                  <a:gd name="connsiteY4" fmla="*/ 875762 h 1703854"/>
                  <a:gd name="connsiteX0" fmla="*/ 2 w 946134"/>
                  <a:gd name="connsiteY0" fmla="*/ 875762 h 1703854"/>
                  <a:gd name="connsiteX1" fmla="*/ 496903 w 946134"/>
                  <a:gd name="connsiteY1" fmla="*/ 0 h 1703854"/>
                  <a:gd name="connsiteX2" fmla="*/ 946134 w 946134"/>
                  <a:gd name="connsiteY2" fmla="*/ 875762 h 1703854"/>
                  <a:gd name="connsiteX3" fmla="*/ 492569 w 946134"/>
                  <a:gd name="connsiteY3" fmla="*/ 1703854 h 1703854"/>
                  <a:gd name="connsiteX4" fmla="*/ 2 w 946134"/>
                  <a:gd name="connsiteY4" fmla="*/ 875762 h 1703854"/>
                  <a:gd name="connsiteX0" fmla="*/ 2 w 712117"/>
                  <a:gd name="connsiteY0" fmla="*/ 875762 h 1703854"/>
                  <a:gd name="connsiteX1" fmla="*/ 496903 w 712117"/>
                  <a:gd name="connsiteY1" fmla="*/ 0 h 1703854"/>
                  <a:gd name="connsiteX2" fmla="*/ 712117 w 712117"/>
                  <a:gd name="connsiteY2" fmla="*/ 875762 h 1703854"/>
                  <a:gd name="connsiteX3" fmla="*/ 492569 w 712117"/>
                  <a:gd name="connsiteY3" fmla="*/ 1703854 h 1703854"/>
                  <a:gd name="connsiteX4" fmla="*/ 2 w 712117"/>
                  <a:gd name="connsiteY4" fmla="*/ 875762 h 1703854"/>
                  <a:gd name="connsiteX0" fmla="*/ 2 w 859461"/>
                  <a:gd name="connsiteY0" fmla="*/ 875764 h 1703860"/>
                  <a:gd name="connsiteX1" fmla="*/ 496903 w 859461"/>
                  <a:gd name="connsiteY1" fmla="*/ 2 h 1703860"/>
                  <a:gd name="connsiteX2" fmla="*/ 859461 w 859461"/>
                  <a:gd name="connsiteY2" fmla="*/ 884432 h 1703860"/>
                  <a:gd name="connsiteX3" fmla="*/ 492569 w 859461"/>
                  <a:gd name="connsiteY3" fmla="*/ 1703856 h 1703860"/>
                  <a:gd name="connsiteX4" fmla="*/ 2 w 859461"/>
                  <a:gd name="connsiteY4" fmla="*/ 875764 h 1703860"/>
                  <a:gd name="connsiteX0" fmla="*/ 2 w 859461"/>
                  <a:gd name="connsiteY0" fmla="*/ 875764 h 1612855"/>
                  <a:gd name="connsiteX1" fmla="*/ 496903 w 859461"/>
                  <a:gd name="connsiteY1" fmla="*/ 2 h 1612855"/>
                  <a:gd name="connsiteX2" fmla="*/ 859461 w 859461"/>
                  <a:gd name="connsiteY2" fmla="*/ 884432 h 1612855"/>
                  <a:gd name="connsiteX3" fmla="*/ 501236 w 859461"/>
                  <a:gd name="connsiteY3" fmla="*/ 1612850 h 1612855"/>
                  <a:gd name="connsiteX4" fmla="*/ 2 w 859461"/>
                  <a:gd name="connsiteY4" fmla="*/ 875764 h 1612855"/>
                  <a:gd name="connsiteX0" fmla="*/ 2 w 859461"/>
                  <a:gd name="connsiteY0" fmla="*/ 875764 h 1690859"/>
                  <a:gd name="connsiteX1" fmla="*/ 496903 w 859461"/>
                  <a:gd name="connsiteY1" fmla="*/ 2 h 1690859"/>
                  <a:gd name="connsiteX2" fmla="*/ 859461 w 859461"/>
                  <a:gd name="connsiteY2" fmla="*/ 884432 h 1690859"/>
                  <a:gd name="connsiteX3" fmla="*/ 492569 w 859461"/>
                  <a:gd name="connsiteY3" fmla="*/ 1690855 h 1690859"/>
                  <a:gd name="connsiteX4" fmla="*/ 2 w 859461"/>
                  <a:gd name="connsiteY4" fmla="*/ 875764 h 1690859"/>
                  <a:gd name="connsiteX0" fmla="*/ 2 w 824791"/>
                  <a:gd name="connsiteY0" fmla="*/ 878068 h 1701691"/>
                  <a:gd name="connsiteX1" fmla="*/ 496903 w 824791"/>
                  <a:gd name="connsiteY1" fmla="*/ 2306 h 1701691"/>
                  <a:gd name="connsiteX2" fmla="*/ 824791 w 824791"/>
                  <a:gd name="connsiteY2" fmla="*/ 1151088 h 1701691"/>
                  <a:gd name="connsiteX3" fmla="*/ 492569 w 824791"/>
                  <a:gd name="connsiteY3" fmla="*/ 1693159 h 1701691"/>
                  <a:gd name="connsiteX4" fmla="*/ 2 w 824791"/>
                  <a:gd name="connsiteY4" fmla="*/ 878068 h 1701691"/>
                  <a:gd name="connsiteX0" fmla="*/ 2 w 798789"/>
                  <a:gd name="connsiteY0" fmla="*/ 1118469 h 1691073"/>
                  <a:gd name="connsiteX1" fmla="*/ 470901 w 798789"/>
                  <a:gd name="connsiteY1" fmla="*/ 23 h 1691073"/>
                  <a:gd name="connsiteX2" fmla="*/ 798789 w 798789"/>
                  <a:gd name="connsiteY2" fmla="*/ 1148805 h 1691073"/>
                  <a:gd name="connsiteX3" fmla="*/ 466567 w 798789"/>
                  <a:gd name="connsiteY3" fmla="*/ 1690876 h 1691073"/>
                  <a:gd name="connsiteX4" fmla="*/ 2 w 798789"/>
                  <a:gd name="connsiteY4" fmla="*/ 1118469 h 1691073"/>
                  <a:gd name="connsiteX0" fmla="*/ 22616 w 821403"/>
                  <a:gd name="connsiteY0" fmla="*/ 1134825 h 1707429"/>
                  <a:gd name="connsiteX1" fmla="*/ 116336 w 821403"/>
                  <a:gd name="connsiteY1" fmla="*/ 530725 h 1707429"/>
                  <a:gd name="connsiteX2" fmla="*/ 493515 w 821403"/>
                  <a:gd name="connsiteY2" fmla="*/ 16379 h 1707429"/>
                  <a:gd name="connsiteX3" fmla="*/ 821403 w 821403"/>
                  <a:gd name="connsiteY3" fmla="*/ 1165161 h 1707429"/>
                  <a:gd name="connsiteX4" fmla="*/ 489181 w 821403"/>
                  <a:gd name="connsiteY4" fmla="*/ 1707232 h 1707429"/>
                  <a:gd name="connsiteX5" fmla="*/ 22616 w 821403"/>
                  <a:gd name="connsiteY5" fmla="*/ 1134825 h 1707429"/>
                  <a:gd name="connsiteX0" fmla="*/ 22616 w 821403"/>
                  <a:gd name="connsiteY0" fmla="*/ 1133533 h 1706137"/>
                  <a:gd name="connsiteX1" fmla="*/ 116336 w 821403"/>
                  <a:gd name="connsiteY1" fmla="*/ 529433 h 1706137"/>
                  <a:gd name="connsiteX2" fmla="*/ 493515 w 821403"/>
                  <a:gd name="connsiteY2" fmla="*/ 15087 h 1706137"/>
                  <a:gd name="connsiteX3" fmla="*/ 821403 w 821403"/>
                  <a:gd name="connsiteY3" fmla="*/ 1163869 h 1706137"/>
                  <a:gd name="connsiteX4" fmla="*/ 489181 w 821403"/>
                  <a:gd name="connsiteY4" fmla="*/ 1705940 h 1706137"/>
                  <a:gd name="connsiteX5" fmla="*/ 22616 w 821403"/>
                  <a:gd name="connsiteY5" fmla="*/ 1133533 h 1706137"/>
                  <a:gd name="connsiteX0" fmla="*/ 23647 w 822434"/>
                  <a:gd name="connsiteY0" fmla="*/ 1136494 h 1709098"/>
                  <a:gd name="connsiteX1" fmla="*/ 113033 w 822434"/>
                  <a:gd name="connsiteY1" fmla="*/ 510726 h 1709098"/>
                  <a:gd name="connsiteX2" fmla="*/ 494546 w 822434"/>
                  <a:gd name="connsiteY2" fmla="*/ 18048 h 1709098"/>
                  <a:gd name="connsiteX3" fmla="*/ 822434 w 822434"/>
                  <a:gd name="connsiteY3" fmla="*/ 1166830 h 1709098"/>
                  <a:gd name="connsiteX4" fmla="*/ 490212 w 822434"/>
                  <a:gd name="connsiteY4" fmla="*/ 1708901 h 1709098"/>
                  <a:gd name="connsiteX5" fmla="*/ 23647 w 822434"/>
                  <a:gd name="connsiteY5" fmla="*/ 1136494 h 1709098"/>
                  <a:gd name="connsiteX0" fmla="*/ 23647 w 822434"/>
                  <a:gd name="connsiteY0" fmla="*/ 1143788 h 1716392"/>
                  <a:gd name="connsiteX1" fmla="*/ 113033 w 822434"/>
                  <a:gd name="connsiteY1" fmla="*/ 518020 h 1716392"/>
                  <a:gd name="connsiteX2" fmla="*/ 494546 w 822434"/>
                  <a:gd name="connsiteY2" fmla="*/ 25342 h 1716392"/>
                  <a:gd name="connsiteX3" fmla="*/ 822434 w 822434"/>
                  <a:gd name="connsiteY3" fmla="*/ 1174124 h 1716392"/>
                  <a:gd name="connsiteX4" fmla="*/ 490212 w 822434"/>
                  <a:gd name="connsiteY4" fmla="*/ 1716195 h 1716392"/>
                  <a:gd name="connsiteX5" fmla="*/ 23647 w 822434"/>
                  <a:gd name="connsiteY5" fmla="*/ 1143788 h 1716392"/>
                  <a:gd name="connsiteX0" fmla="*/ 23647 w 822434"/>
                  <a:gd name="connsiteY0" fmla="*/ 1143788 h 1716199"/>
                  <a:gd name="connsiteX1" fmla="*/ 113033 w 822434"/>
                  <a:gd name="connsiteY1" fmla="*/ 518020 h 1716199"/>
                  <a:gd name="connsiteX2" fmla="*/ 494546 w 822434"/>
                  <a:gd name="connsiteY2" fmla="*/ 25342 h 1716199"/>
                  <a:gd name="connsiteX3" fmla="*/ 822434 w 822434"/>
                  <a:gd name="connsiteY3" fmla="*/ 1174124 h 1716199"/>
                  <a:gd name="connsiteX4" fmla="*/ 490212 w 822434"/>
                  <a:gd name="connsiteY4" fmla="*/ 1716195 h 1716199"/>
                  <a:gd name="connsiteX5" fmla="*/ 23647 w 822434"/>
                  <a:gd name="connsiteY5" fmla="*/ 1143788 h 1716199"/>
                  <a:gd name="connsiteX0" fmla="*/ 2362 w 801149"/>
                  <a:gd name="connsiteY0" fmla="*/ 1143788 h 1726593"/>
                  <a:gd name="connsiteX1" fmla="*/ 91748 w 801149"/>
                  <a:gd name="connsiteY1" fmla="*/ 518020 h 1726593"/>
                  <a:gd name="connsiteX2" fmla="*/ 473261 w 801149"/>
                  <a:gd name="connsiteY2" fmla="*/ 25342 h 1726593"/>
                  <a:gd name="connsiteX3" fmla="*/ 801149 w 801149"/>
                  <a:gd name="connsiteY3" fmla="*/ 1174124 h 1726593"/>
                  <a:gd name="connsiteX4" fmla="*/ 468927 w 801149"/>
                  <a:gd name="connsiteY4" fmla="*/ 1716195 h 1726593"/>
                  <a:gd name="connsiteX5" fmla="*/ 152419 w 801149"/>
                  <a:gd name="connsiteY5" fmla="*/ 1501759 h 1726593"/>
                  <a:gd name="connsiteX6" fmla="*/ 2362 w 801149"/>
                  <a:gd name="connsiteY6" fmla="*/ 1143788 h 1726593"/>
                  <a:gd name="connsiteX0" fmla="*/ 2362 w 801149"/>
                  <a:gd name="connsiteY0" fmla="*/ 1143788 h 1716935"/>
                  <a:gd name="connsiteX1" fmla="*/ 91748 w 801149"/>
                  <a:gd name="connsiteY1" fmla="*/ 518020 h 1716935"/>
                  <a:gd name="connsiteX2" fmla="*/ 473261 w 801149"/>
                  <a:gd name="connsiteY2" fmla="*/ 25342 h 1716935"/>
                  <a:gd name="connsiteX3" fmla="*/ 801149 w 801149"/>
                  <a:gd name="connsiteY3" fmla="*/ 1174124 h 1716935"/>
                  <a:gd name="connsiteX4" fmla="*/ 468927 w 801149"/>
                  <a:gd name="connsiteY4" fmla="*/ 1716195 h 1716935"/>
                  <a:gd name="connsiteX5" fmla="*/ 152419 w 801149"/>
                  <a:gd name="connsiteY5" fmla="*/ 1501759 h 1716935"/>
                  <a:gd name="connsiteX6" fmla="*/ 2362 w 801149"/>
                  <a:gd name="connsiteY6" fmla="*/ 1143788 h 17169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01149" h="1716935">
                    <a:moveTo>
                      <a:pt x="2362" y="1143788"/>
                    </a:moveTo>
                    <a:cubicBezTo>
                      <a:pt x="-7750" y="979832"/>
                      <a:pt x="13265" y="704428"/>
                      <a:pt x="91748" y="518020"/>
                    </a:cubicBezTo>
                    <a:cubicBezTo>
                      <a:pt x="170231" y="331612"/>
                      <a:pt x="277023" y="210679"/>
                      <a:pt x="473261" y="25342"/>
                    </a:cubicBezTo>
                    <a:cubicBezTo>
                      <a:pt x="669499" y="-159995"/>
                      <a:pt x="801149" y="716781"/>
                      <a:pt x="801149" y="1174124"/>
                    </a:cubicBezTo>
                    <a:cubicBezTo>
                      <a:pt x="801149" y="1631467"/>
                      <a:pt x="594384" y="1726594"/>
                      <a:pt x="468927" y="1716195"/>
                    </a:cubicBezTo>
                    <a:cubicBezTo>
                      <a:pt x="343470" y="1705796"/>
                      <a:pt x="230180" y="1597160"/>
                      <a:pt x="152419" y="1501759"/>
                    </a:cubicBezTo>
                    <a:cubicBezTo>
                      <a:pt x="74658" y="1406358"/>
                      <a:pt x="12474" y="1307744"/>
                      <a:pt x="2362" y="1143788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1270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86" name="Elipse 6"/>
              <p:cNvSpPr/>
              <p:nvPr/>
            </p:nvSpPr>
            <p:spPr>
              <a:xfrm rot="2936672">
                <a:off x="4688709" y="661859"/>
                <a:ext cx="880364" cy="2549732"/>
              </a:xfrm>
              <a:custGeom>
                <a:avLst/>
                <a:gdLst>
                  <a:gd name="connsiteX0" fmla="*/ 0 w 799893"/>
                  <a:gd name="connsiteY0" fmla="*/ 1516044 h 3032088"/>
                  <a:gd name="connsiteX1" fmla="*/ 399947 w 799893"/>
                  <a:gd name="connsiteY1" fmla="*/ 0 h 3032088"/>
                  <a:gd name="connsiteX2" fmla="*/ 799894 w 799893"/>
                  <a:gd name="connsiteY2" fmla="*/ 1516044 h 3032088"/>
                  <a:gd name="connsiteX3" fmla="*/ 399947 w 799893"/>
                  <a:gd name="connsiteY3" fmla="*/ 3032088 h 3032088"/>
                  <a:gd name="connsiteX4" fmla="*/ 0 w 799893"/>
                  <a:gd name="connsiteY4" fmla="*/ 1516044 h 3032088"/>
                  <a:gd name="connsiteX0" fmla="*/ 0 w 928447"/>
                  <a:gd name="connsiteY0" fmla="*/ 1726285 h 3035006"/>
                  <a:gd name="connsiteX1" fmla="*/ 528500 w 928447"/>
                  <a:gd name="connsiteY1" fmla="*/ 1224 h 3035006"/>
                  <a:gd name="connsiteX2" fmla="*/ 928447 w 928447"/>
                  <a:gd name="connsiteY2" fmla="*/ 1517268 h 3035006"/>
                  <a:gd name="connsiteX3" fmla="*/ 528500 w 928447"/>
                  <a:gd name="connsiteY3" fmla="*/ 3033312 h 3035006"/>
                  <a:gd name="connsiteX4" fmla="*/ 0 w 928447"/>
                  <a:gd name="connsiteY4" fmla="*/ 1726285 h 3035006"/>
                  <a:gd name="connsiteX0" fmla="*/ 1 w 928448"/>
                  <a:gd name="connsiteY0" fmla="*/ 1726285 h 2549541"/>
                  <a:gd name="connsiteX1" fmla="*/ 528501 w 928448"/>
                  <a:gd name="connsiteY1" fmla="*/ 1224 h 2549541"/>
                  <a:gd name="connsiteX2" fmla="*/ 928448 w 928448"/>
                  <a:gd name="connsiteY2" fmla="*/ 1517268 h 2549541"/>
                  <a:gd name="connsiteX3" fmla="*/ 523599 w 928448"/>
                  <a:gd name="connsiteY3" fmla="*/ 2547565 h 2549541"/>
                  <a:gd name="connsiteX4" fmla="*/ 1 w 928448"/>
                  <a:gd name="connsiteY4" fmla="*/ 1726285 h 2549541"/>
                  <a:gd name="connsiteX0" fmla="*/ 1 w 736438"/>
                  <a:gd name="connsiteY0" fmla="*/ 1725270 h 2546955"/>
                  <a:gd name="connsiteX1" fmla="*/ 528501 w 736438"/>
                  <a:gd name="connsiteY1" fmla="*/ 209 h 2546955"/>
                  <a:gd name="connsiteX2" fmla="*/ 736438 w 736438"/>
                  <a:gd name="connsiteY2" fmla="*/ 1634335 h 2546955"/>
                  <a:gd name="connsiteX3" fmla="*/ 523599 w 736438"/>
                  <a:gd name="connsiteY3" fmla="*/ 2546550 h 2546955"/>
                  <a:gd name="connsiteX4" fmla="*/ 1 w 736438"/>
                  <a:gd name="connsiteY4" fmla="*/ 1725270 h 2546955"/>
                  <a:gd name="connsiteX0" fmla="*/ 1 w 880364"/>
                  <a:gd name="connsiteY0" fmla="*/ 1726366 h 2549732"/>
                  <a:gd name="connsiteX1" fmla="*/ 528501 w 880364"/>
                  <a:gd name="connsiteY1" fmla="*/ 1305 h 2549732"/>
                  <a:gd name="connsiteX2" fmla="*/ 880364 w 880364"/>
                  <a:gd name="connsiteY2" fmla="*/ 1511133 h 2549732"/>
                  <a:gd name="connsiteX3" fmla="*/ 523599 w 880364"/>
                  <a:gd name="connsiteY3" fmla="*/ 2547646 h 2549732"/>
                  <a:gd name="connsiteX4" fmla="*/ 1 w 880364"/>
                  <a:gd name="connsiteY4" fmla="*/ 1726366 h 25497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80364" h="2549732">
                    <a:moveTo>
                      <a:pt x="1" y="1726366"/>
                    </a:moveTo>
                    <a:cubicBezTo>
                      <a:pt x="818" y="1301976"/>
                      <a:pt x="381774" y="37177"/>
                      <a:pt x="528501" y="1305"/>
                    </a:cubicBezTo>
                    <a:cubicBezTo>
                      <a:pt x="675228" y="-34567"/>
                      <a:pt x="880364" y="673845"/>
                      <a:pt x="880364" y="1511133"/>
                    </a:cubicBezTo>
                    <a:cubicBezTo>
                      <a:pt x="880364" y="2348421"/>
                      <a:pt x="670326" y="2511774"/>
                      <a:pt x="523599" y="2547646"/>
                    </a:cubicBezTo>
                    <a:cubicBezTo>
                      <a:pt x="376872" y="2583518"/>
                      <a:pt x="-816" y="2150756"/>
                      <a:pt x="1" y="1726366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1270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87" name="Elipse 6"/>
              <p:cNvSpPr/>
              <p:nvPr/>
            </p:nvSpPr>
            <p:spPr>
              <a:xfrm rot="3167199">
                <a:off x="4753791" y="1661482"/>
                <a:ext cx="808150" cy="1923843"/>
              </a:xfrm>
              <a:custGeom>
                <a:avLst/>
                <a:gdLst>
                  <a:gd name="connsiteX0" fmla="*/ 0 w 799893"/>
                  <a:gd name="connsiteY0" fmla="*/ 1516044 h 3032088"/>
                  <a:gd name="connsiteX1" fmla="*/ 399947 w 799893"/>
                  <a:gd name="connsiteY1" fmla="*/ 0 h 3032088"/>
                  <a:gd name="connsiteX2" fmla="*/ 799894 w 799893"/>
                  <a:gd name="connsiteY2" fmla="*/ 1516044 h 3032088"/>
                  <a:gd name="connsiteX3" fmla="*/ 399947 w 799893"/>
                  <a:gd name="connsiteY3" fmla="*/ 3032088 h 3032088"/>
                  <a:gd name="connsiteX4" fmla="*/ 0 w 799893"/>
                  <a:gd name="connsiteY4" fmla="*/ 1516044 h 3032088"/>
                  <a:gd name="connsiteX0" fmla="*/ 0 w 928447"/>
                  <a:gd name="connsiteY0" fmla="*/ 1726285 h 3035006"/>
                  <a:gd name="connsiteX1" fmla="*/ 528500 w 928447"/>
                  <a:gd name="connsiteY1" fmla="*/ 1224 h 3035006"/>
                  <a:gd name="connsiteX2" fmla="*/ 928447 w 928447"/>
                  <a:gd name="connsiteY2" fmla="*/ 1517268 h 3035006"/>
                  <a:gd name="connsiteX3" fmla="*/ 528500 w 928447"/>
                  <a:gd name="connsiteY3" fmla="*/ 3033312 h 3035006"/>
                  <a:gd name="connsiteX4" fmla="*/ 0 w 928447"/>
                  <a:gd name="connsiteY4" fmla="*/ 1726285 h 3035006"/>
                  <a:gd name="connsiteX0" fmla="*/ 1 w 928448"/>
                  <a:gd name="connsiteY0" fmla="*/ 1726285 h 2549541"/>
                  <a:gd name="connsiteX1" fmla="*/ 528501 w 928448"/>
                  <a:gd name="connsiteY1" fmla="*/ 1224 h 2549541"/>
                  <a:gd name="connsiteX2" fmla="*/ 928448 w 928448"/>
                  <a:gd name="connsiteY2" fmla="*/ 1517268 h 2549541"/>
                  <a:gd name="connsiteX3" fmla="*/ 523599 w 928448"/>
                  <a:gd name="connsiteY3" fmla="*/ 2547565 h 2549541"/>
                  <a:gd name="connsiteX4" fmla="*/ 1 w 928448"/>
                  <a:gd name="connsiteY4" fmla="*/ 1726285 h 2549541"/>
                  <a:gd name="connsiteX0" fmla="*/ 1 w 736438"/>
                  <a:gd name="connsiteY0" fmla="*/ 1725270 h 2546955"/>
                  <a:gd name="connsiteX1" fmla="*/ 528501 w 736438"/>
                  <a:gd name="connsiteY1" fmla="*/ 209 h 2546955"/>
                  <a:gd name="connsiteX2" fmla="*/ 736438 w 736438"/>
                  <a:gd name="connsiteY2" fmla="*/ 1634335 h 2546955"/>
                  <a:gd name="connsiteX3" fmla="*/ 523599 w 736438"/>
                  <a:gd name="connsiteY3" fmla="*/ 2546550 h 2546955"/>
                  <a:gd name="connsiteX4" fmla="*/ 1 w 736438"/>
                  <a:gd name="connsiteY4" fmla="*/ 1725270 h 2546955"/>
                  <a:gd name="connsiteX0" fmla="*/ 1 w 880364"/>
                  <a:gd name="connsiteY0" fmla="*/ 1726366 h 2549732"/>
                  <a:gd name="connsiteX1" fmla="*/ 528501 w 880364"/>
                  <a:gd name="connsiteY1" fmla="*/ 1305 h 2549732"/>
                  <a:gd name="connsiteX2" fmla="*/ 880364 w 880364"/>
                  <a:gd name="connsiteY2" fmla="*/ 1511133 h 2549732"/>
                  <a:gd name="connsiteX3" fmla="*/ 523599 w 880364"/>
                  <a:gd name="connsiteY3" fmla="*/ 2547646 h 2549732"/>
                  <a:gd name="connsiteX4" fmla="*/ 1 w 880364"/>
                  <a:gd name="connsiteY4" fmla="*/ 1726366 h 2549732"/>
                  <a:gd name="connsiteX0" fmla="*/ 1 w 619491"/>
                  <a:gd name="connsiteY0" fmla="*/ 1739278 h 2572913"/>
                  <a:gd name="connsiteX1" fmla="*/ 528501 w 619491"/>
                  <a:gd name="connsiteY1" fmla="*/ 14217 h 2572913"/>
                  <a:gd name="connsiteX2" fmla="*/ 618999 w 619491"/>
                  <a:gd name="connsiteY2" fmla="*/ 1156712 h 2572913"/>
                  <a:gd name="connsiteX3" fmla="*/ 523599 w 619491"/>
                  <a:gd name="connsiteY3" fmla="*/ 2560558 h 2572913"/>
                  <a:gd name="connsiteX4" fmla="*/ 1 w 619491"/>
                  <a:gd name="connsiteY4" fmla="*/ 1739278 h 2572913"/>
                  <a:gd name="connsiteX0" fmla="*/ 1 w 657086"/>
                  <a:gd name="connsiteY0" fmla="*/ 1744792 h 2581125"/>
                  <a:gd name="connsiteX1" fmla="*/ 528501 w 657086"/>
                  <a:gd name="connsiteY1" fmla="*/ 19731 h 2581125"/>
                  <a:gd name="connsiteX2" fmla="*/ 657086 w 657086"/>
                  <a:gd name="connsiteY2" fmla="*/ 1089838 h 2581125"/>
                  <a:gd name="connsiteX3" fmla="*/ 523599 w 657086"/>
                  <a:gd name="connsiteY3" fmla="*/ 2566072 h 2581125"/>
                  <a:gd name="connsiteX4" fmla="*/ 1 w 657086"/>
                  <a:gd name="connsiteY4" fmla="*/ 1744792 h 2581125"/>
                  <a:gd name="connsiteX0" fmla="*/ 1 w 772202"/>
                  <a:gd name="connsiteY0" fmla="*/ 1745145 h 2581478"/>
                  <a:gd name="connsiteX1" fmla="*/ 528501 w 772202"/>
                  <a:gd name="connsiteY1" fmla="*/ 20084 h 2581478"/>
                  <a:gd name="connsiteX2" fmla="*/ 657086 w 772202"/>
                  <a:gd name="connsiteY2" fmla="*/ 1090191 h 2581478"/>
                  <a:gd name="connsiteX3" fmla="*/ 523599 w 772202"/>
                  <a:gd name="connsiteY3" fmla="*/ 2566425 h 2581478"/>
                  <a:gd name="connsiteX4" fmla="*/ 1 w 772202"/>
                  <a:gd name="connsiteY4" fmla="*/ 1745145 h 2581478"/>
                  <a:gd name="connsiteX0" fmla="*/ 1 w 730730"/>
                  <a:gd name="connsiteY0" fmla="*/ 1744650 h 2580983"/>
                  <a:gd name="connsiteX1" fmla="*/ 528501 w 730730"/>
                  <a:gd name="connsiteY1" fmla="*/ 19589 h 2580983"/>
                  <a:gd name="connsiteX2" fmla="*/ 657086 w 730730"/>
                  <a:gd name="connsiteY2" fmla="*/ 1089696 h 2580983"/>
                  <a:gd name="connsiteX3" fmla="*/ 523599 w 730730"/>
                  <a:gd name="connsiteY3" fmla="*/ 2565930 h 2580983"/>
                  <a:gd name="connsiteX4" fmla="*/ 1 w 730730"/>
                  <a:gd name="connsiteY4" fmla="*/ 1744650 h 2580983"/>
                  <a:gd name="connsiteX0" fmla="*/ 2274 w 733003"/>
                  <a:gd name="connsiteY0" fmla="*/ 1744650 h 2001867"/>
                  <a:gd name="connsiteX1" fmla="*/ 530774 w 733003"/>
                  <a:gd name="connsiteY1" fmla="*/ 19589 h 2001867"/>
                  <a:gd name="connsiteX2" fmla="*/ 659359 w 733003"/>
                  <a:gd name="connsiteY2" fmla="*/ 1089696 h 2001867"/>
                  <a:gd name="connsiteX3" fmla="*/ 352195 w 733003"/>
                  <a:gd name="connsiteY3" fmla="*/ 1927487 h 2001867"/>
                  <a:gd name="connsiteX4" fmla="*/ 2274 w 733003"/>
                  <a:gd name="connsiteY4" fmla="*/ 1744650 h 2001867"/>
                  <a:gd name="connsiteX0" fmla="*/ 2045 w 773416"/>
                  <a:gd name="connsiteY0" fmla="*/ 1589982 h 1949919"/>
                  <a:gd name="connsiteX1" fmla="*/ 569998 w 773416"/>
                  <a:gd name="connsiteY1" fmla="*/ 13077 h 1949919"/>
                  <a:gd name="connsiteX2" fmla="*/ 698583 w 773416"/>
                  <a:gd name="connsiteY2" fmla="*/ 1083184 h 1949919"/>
                  <a:gd name="connsiteX3" fmla="*/ 391419 w 773416"/>
                  <a:gd name="connsiteY3" fmla="*/ 1920975 h 1949919"/>
                  <a:gd name="connsiteX4" fmla="*/ 2045 w 773416"/>
                  <a:gd name="connsiteY4" fmla="*/ 1589982 h 1949919"/>
                  <a:gd name="connsiteX0" fmla="*/ 14045 w 785416"/>
                  <a:gd name="connsiteY0" fmla="*/ 1589982 h 1929995"/>
                  <a:gd name="connsiteX1" fmla="*/ 581998 w 785416"/>
                  <a:gd name="connsiteY1" fmla="*/ 13077 h 1929995"/>
                  <a:gd name="connsiteX2" fmla="*/ 710583 w 785416"/>
                  <a:gd name="connsiteY2" fmla="*/ 1083184 h 1929995"/>
                  <a:gd name="connsiteX3" fmla="*/ 217982 w 785416"/>
                  <a:gd name="connsiteY3" fmla="*/ 1898347 h 1929995"/>
                  <a:gd name="connsiteX4" fmla="*/ 14045 w 785416"/>
                  <a:gd name="connsiteY4" fmla="*/ 1589982 h 1929995"/>
                  <a:gd name="connsiteX0" fmla="*/ 13401 w 719426"/>
                  <a:gd name="connsiteY0" fmla="*/ 1582448 h 1893144"/>
                  <a:gd name="connsiteX1" fmla="*/ 581354 w 719426"/>
                  <a:gd name="connsiteY1" fmla="*/ 5543 h 1893144"/>
                  <a:gd name="connsiteX2" fmla="*/ 709939 w 719426"/>
                  <a:gd name="connsiteY2" fmla="*/ 1075650 h 1893144"/>
                  <a:gd name="connsiteX3" fmla="*/ 647279 w 719426"/>
                  <a:gd name="connsiteY3" fmla="*/ 1526787 h 1893144"/>
                  <a:gd name="connsiteX4" fmla="*/ 217338 w 719426"/>
                  <a:gd name="connsiteY4" fmla="*/ 1890813 h 1893144"/>
                  <a:gd name="connsiteX5" fmla="*/ 13401 w 719426"/>
                  <a:gd name="connsiteY5" fmla="*/ 1582448 h 1893144"/>
                  <a:gd name="connsiteX0" fmla="*/ 11502 w 708962"/>
                  <a:gd name="connsiteY0" fmla="*/ 1582448 h 1890834"/>
                  <a:gd name="connsiteX1" fmla="*/ 579455 w 708962"/>
                  <a:gd name="connsiteY1" fmla="*/ 5543 h 1890834"/>
                  <a:gd name="connsiteX2" fmla="*/ 708040 w 708962"/>
                  <a:gd name="connsiteY2" fmla="*/ 1075650 h 1890834"/>
                  <a:gd name="connsiteX3" fmla="*/ 424432 w 708962"/>
                  <a:gd name="connsiteY3" fmla="*/ 1595388 h 1890834"/>
                  <a:gd name="connsiteX4" fmla="*/ 215439 w 708962"/>
                  <a:gd name="connsiteY4" fmla="*/ 1890813 h 1890834"/>
                  <a:gd name="connsiteX5" fmla="*/ 11502 w 708962"/>
                  <a:gd name="connsiteY5" fmla="*/ 1582448 h 1890834"/>
                  <a:gd name="connsiteX0" fmla="*/ 11502 w 805607"/>
                  <a:gd name="connsiteY0" fmla="*/ 1583830 h 1892216"/>
                  <a:gd name="connsiteX1" fmla="*/ 579455 w 805607"/>
                  <a:gd name="connsiteY1" fmla="*/ 6925 h 1892216"/>
                  <a:gd name="connsiteX2" fmla="*/ 708040 w 805607"/>
                  <a:gd name="connsiteY2" fmla="*/ 1077032 h 1892216"/>
                  <a:gd name="connsiteX3" fmla="*/ 424432 w 805607"/>
                  <a:gd name="connsiteY3" fmla="*/ 1596770 h 1892216"/>
                  <a:gd name="connsiteX4" fmla="*/ 215439 w 805607"/>
                  <a:gd name="connsiteY4" fmla="*/ 1892195 h 1892216"/>
                  <a:gd name="connsiteX5" fmla="*/ 11502 w 805607"/>
                  <a:gd name="connsiteY5" fmla="*/ 1583830 h 1892216"/>
                  <a:gd name="connsiteX0" fmla="*/ 14045 w 808150"/>
                  <a:gd name="connsiteY0" fmla="*/ 1583830 h 1923843"/>
                  <a:gd name="connsiteX1" fmla="*/ 581998 w 808150"/>
                  <a:gd name="connsiteY1" fmla="*/ 6925 h 1923843"/>
                  <a:gd name="connsiteX2" fmla="*/ 710583 w 808150"/>
                  <a:gd name="connsiteY2" fmla="*/ 1077032 h 1923843"/>
                  <a:gd name="connsiteX3" fmla="*/ 217982 w 808150"/>
                  <a:gd name="connsiteY3" fmla="*/ 1892195 h 1923843"/>
                  <a:gd name="connsiteX4" fmla="*/ 14045 w 808150"/>
                  <a:gd name="connsiteY4" fmla="*/ 1583830 h 1923843"/>
                  <a:gd name="connsiteX0" fmla="*/ 14045 w 808150"/>
                  <a:gd name="connsiteY0" fmla="*/ 1583830 h 1923843"/>
                  <a:gd name="connsiteX1" fmla="*/ 581998 w 808150"/>
                  <a:gd name="connsiteY1" fmla="*/ 6925 h 1923843"/>
                  <a:gd name="connsiteX2" fmla="*/ 710583 w 808150"/>
                  <a:gd name="connsiteY2" fmla="*/ 1077032 h 1923843"/>
                  <a:gd name="connsiteX3" fmla="*/ 217982 w 808150"/>
                  <a:gd name="connsiteY3" fmla="*/ 1892195 h 1923843"/>
                  <a:gd name="connsiteX4" fmla="*/ 14045 w 808150"/>
                  <a:gd name="connsiteY4" fmla="*/ 1583830 h 19238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08150" h="1923843">
                    <a:moveTo>
                      <a:pt x="14045" y="1583830"/>
                    </a:moveTo>
                    <a:cubicBezTo>
                      <a:pt x="74714" y="1269618"/>
                      <a:pt x="465908" y="91391"/>
                      <a:pt x="581998" y="6925"/>
                    </a:cubicBezTo>
                    <a:cubicBezTo>
                      <a:pt x="698088" y="-77541"/>
                      <a:pt x="945048" y="629978"/>
                      <a:pt x="710583" y="1077032"/>
                    </a:cubicBezTo>
                    <a:cubicBezTo>
                      <a:pt x="594757" y="1619517"/>
                      <a:pt x="334072" y="1807729"/>
                      <a:pt x="217982" y="1892195"/>
                    </a:cubicBezTo>
                    <a:cubicBezTo>
                      <a:pt x="101892" y="1976661"/>
                      <a:pt x="-46624" y="1898042"/>
                      <a:pt x="14045" y="158383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1270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88" name="Elipse 6"/>
              <p:cNvSpPr/>
              <p:nvPr/>
            </p:nvSpPr>
            <p:spPr>
              <a:xfrm rot="4431827">
                <a:off x="4543388" y="2454332"/>
                <a:ext cx="699255" cy="1350848"/>
              </a:xfrm>
              <a:custGeom>
                <a:avLst/>
                <a:gdLst>
                  <a:gd name="connsiteX0" fmla="*/ 0 w 799893"/>
                  <a:gd name="connsiteY0" fmla="*/ 1516044 h 3032088"/>
                  <a:gd name="connsiteX1" fmla="*/ 399947 w 799893"/>
                  <a:gd name="connsiteY1" fmla="*/ 0 h 3032088"/>
                  <a:gd name="connsiteX2" fmla="*/ 799894 w 799893"/>
                  <a:gd name="connsiteY2" fmla="*/ 1516044 h 3032088"/>
                  <a:gd name="connsiteX3" fmla="*/ 399947 w 799893"/>
                  <a:gd name="connsiteY3" fmla="*/ 3032088 h 3032088"/>
                  <a:gd name="connsiteX4" fmla="*/ 0 w 799893"/>
                  <a:gd name="connsiteY4" fmla="*/ 1516044 h 3032088"/>
                  <a:gd name="connsiteX0" fmla="*/ 0 w 928447"/>
                  <a:gd name="connsiteY0" fmla="*/ 1726285 h 3035006"/>
                  <a:gd name="connsiteX1" fmla="*/ 528500 w 928447"/>
                  <a:gd name="connsiteY1" fmla="*/ 1224 h 3035006"/>
                  <a:gd name="connsiteX2" fmla="*/ 928447 w 928447"/>
                  <a:gd name="connsiteY2" fmla="*/ 1517268 h 3035006"/>
                  <a:gd name="connsiteX3" fmla="*/ 528500 w 928447"/>
                  <a:gd name="connsiteY3" fmla="*/ 3033312 h 3035006"/>
                  <a:gd name="connsiteX4" fmla="*/ 0 w 928447"/>
                  <a:gd name="connsiteY4" fmla="*/ 1726285 h 3035006"/>
                  <a:gd name="connsiteX0" fmla="*/ 1 w 928448"/>
                  <a:gd name="connsiteY0" fmla="*/ 1726285 h 2549541"/>
                  <a:gd name="connsiteX1" fmla="*/ 528501 w 928448"/>
                  <a:gd name="connsiteY1" fmla="*/ 1224 h 2549541"/>
                  <a:gd name="connsiteX2" fmla="*/ 928448 w 928448"/>
                  <a:gd name="connsiteY2" fmla="*/ 1517268 h 2549541"/>
                  <a:gd name="connsiteX3" fmla="*/ 523599 w 928448"/>
                  <a:gd name="connsiteY3" fmla="*/ 2547565 h 2549541"/>
                  <a:gd name="connsiteX4" fmla="*/ 1 w 928448"/>
                  <a:gd name="connsiteY4" fmla="*/ 1726285 h 2549541"/>
                  <a:gd name="connsiteX0" fmla="*/ 1 w 736438"/>
                  <a:gd name="connsiteY0" fmla="*/ 1725270 h 2546955"/>
                  <a:gd name="connsiteX1" fmla="*/ 528501 w 736438"/>
                  <a:gd name="connsiteY1" fmla="*/ 209 h 2546955"/>
                  <a:gd name="connsiteX2" fmla="*/ 736438 w 736438"/>
                  <a:gd name="connsiteY2" fmla="*/ 1634335 h 2546955"/>
                  <a:gd name="connsiteX3" fmla="*/ 523599 w 736438"/>
                  <a:gd name="connsiteY3" fmla="*/ 2546550 h 2546955"/>
                  <a:gd name="connsiteX4" fmla="*/ 1 w 736438"/>
                  <a:gd name="connsiteY4" fmla="*/ 1725270 h 2546955"/>
                  <a:gd name="connsiteX0" fmla="*/ 1 w 880364"/>
                  <a:gd name="connsiteY0" fmla="*/ 1726366 h 2549732"/>
                  <a:gd name="connsiteX1" fmla="*/ 528501 w 880364"/>
                  <a:gd name="connsiteY1" fmla="*/ 1305 h 2549732"/>
                  <a:gd name="connsiteX2" fmla="*/ 880364 w 880364"/>
                  <a:gd name="connsiteY2" fmla="*/ 1511133 h 2549732"/>
                  <a:gd name="connsiteX3" fmla="*/ 523599 w 880364"/>
                  <a:gd name="connsiteY3" fmla="*/ 2547646 h 2549732"/>
                  <a:gd name="connsiteX4" fmla="*/ 1 w 880364"/>
                  <a:gd name="connsiteY4" fmla="*/ 1726366 h 2549732"/>
                  <a:gd name="connsiteX0" fmla="*/ 1 w 619491"/>
                  <a:gd name="connsiteY0" fmla="*/ 1739278 h 2572913"/>
                  <a:gd name="connsiteX1" fmla="*/ 528501 w 619491"/>
                  <a:gd name="connsiteY1" fmla="*/ 14217 h 2572913"/>
                  <a:gd name="connsiteX2" fmla="*/ 618999 w 619491"/>
                  <a:gd name="connsiteY2" fmla="*/ 1156712 h 2572913"/>
                  <a:gd name="connsiteX3" fmla="*/ 523599 w 619491"/>
                  <a:gd name="connsiteY3" fmla="*/ 2560558 h 2572913"/>
                  <a:gd name="connsiteX4" fmla="*/ 1 w 619491"/>
                  <a:gd name="connsiteY4" fmla="*/ 1739278 h 2572913"/>
                  <a:gd name="connsiteX0" fmla="*/ 1 w 657086"/>
                  <a:gd name="connsiteY0" fmla="*/ 1744792 h 2581125"/>
                  <a:gd name="connsiteX1" fmla="*/ 528501 w 657086"/>
                  <a:gd name="connsiteY1" fmla="*/ 19731 h 2581125"/>
                  <a:gd name="connsiteX2" fmla="*/ 657086 w 657086"/>
                  <a:gd name="connsiteY2" fmla="*/ 1089838 h 2581125"/>
                  <a:gd name="connsiteX3" fmla="*/ 523599 w 657086"/>
                  <a:gd name="connsiteY3" fmla="*/ 2566072 h 2581125"/>
                  <a:gd name="connsiteX4" fmla="*/ 1 w 657086"/>
                  <a:gd name="connsiteY4" fmla="*/ 1744792 h 2581125"/>
                  <a:gd name="connsiteX0" fmla="*/ 1 w 772202"/>
                  <a:gd name="connsiteY0" fmla="*/ 1745145 h 2581478"/>
                  <a:gd name="connsiteX1" fmla="*/ 528501 w 772202"/>
                  <a:gd name="connsiteY1" fmla="*/ 20084 h 2581478"/>
                  <a:gd name="connsiteX2" fmla="*/ 657086 w 772202"/>
                  <a:gd name="connsiteY2" fmla="*/ 1090191 h 2581478"/>
                  <a:gd name="connsiteX3" fmla="*/ 523599 w 772202"/>
                  <a:gd name="connsiteY3" fmla="*/ 2566425 h 2581478"/>
                  <a:gd name="connsiteX4" fmla="*/ 1 w 772202"/>
                  <a:gd name="connsiteY4" fmla="*/ 1745145 h 2581478"/>
                  <a:gd name="connsiteX0" fmla="*/ 1 w 730730"/>
                  <a:gd name="connsiteY0" fmla="*/ 1744650 h 2580983"/>
                  <a:gd name="connsiteX1" fmla="*/ 528501 w 730730"/>
                  <a:gd name="connsiteY1" fmla="*/ 19589 h 2580983"/>
                  <a:gd name="connsiteX2" fmla="*/ 657086 w 730730"/>
                  <a:gd name="connsiteY2" fmla="*/ 1089696 h 2580983"/>
                  <a:gd name="connsiteX3" fmla="*/ 523599 w 730730"/>
                  <a:gd name="connsiteY3" fmla="*/ 2565930 h 2580983"/>
                  <a:gd name="connsiteX4" fmla="*/ 1 w 730730"/>
                  <a:gd name="connsiteY4" fmla="*/ 1744650 h 2580983"/>
                  <a:gd name="connsiteX0" fmla="*/ 2274 w 733003"/>
                  <a:gd name="connsiteY0" fmla="*/ 1744650 h 2001867"/>
                  <a:gd name="connsiteX1" fmla="*/ 530774 w 733003"/>
                  <a:gd name="connsiteY1" fmla="*/ 19589 h 2001867"/>
                  <a:gd name="connsiteX2" fmla="*/ 659359 w 733003"/>
                  <a:gd name="connsiteY2" fmla="*/ 1089696 h 2001867"/>
                  <a:gd name="connsiteX3" fmla="*/ 352195 w 733003"/>
                  <a:gd name="connsiteY3" fmla="*/ 1927487 h 2001867"/>
                  <a:gd name="connsiteX4" fmla="*/ 2274 w 733003"/>
                  <a:gd name="connsiteY4" fmla="*/ 1744650 h 2001867"/>
                  <a:gd name="connsiteX0" fmla="*/ 2045 w 773416"/>
                  <a:gd name="connsiteY0" fmla="*/ 1589982 h 1949919"/>
                  <a:gd name="connsiteX1" fmla="*/ 569998 w 773416"/>
                  <a:gd name="connsiteY1" fmla="*/ 13077 h 1949919"/>
                  <a:gd name="connsiteX2" fmla="*/ 698583 w 773416"/>
                  <a:gd name="connsiteY2" fmla="*/ 1083184 h 1949919"/>
                  <a:gd name="connsiteX3" fmla="*/ 391419 w 773416"/>
                  <a:gd name="connsiteY3" fmla="*/ 1920975 h 1949919"/>
                  <a:gd name="connsiteX4" fmla="*/ 2045 w 773416"/>
                  <a:gd name="connsiteY4" fmla="*/ 1589982 h 1949919"/>
                  <a:gd name="connsiteX0" fmla="*/ 14045 w 785416"/>
                  <a:gd name="connsiteY0" fmla="*/ 1589982 h 1929995"/>
                  <a:gd name="connsiteX1" fmla="*/ 581998 w 785416"/>
                  <a:gd name="connsiteY1" fmla="*/ 13077 h 1929995"/>
                  <a:gd name="connsiteX2" fmla="*/ 710583 w 785416"/>
                  <a:gd name="connsiteY2" fmla="*/ 1083184 h 1929995"/>
                  <a:gd name="connsiteX3" fmla="*/ 217982 w 785416"/>
                  <a:gd name="connsiteY3" fmla="*/ 1898347 h 1929995"/>
                  <a:gd name="connsiteX4" fmla="*/ 14045 w 785416"/>
                  <a:gd name="connsiteY4" fmla="*/ 1589982 h 1929995"/>
                  <a:gd name="connsiteX0" fmla="*/ 13401 w 719426"/>
                  <a:gd name="connsiteY0" fmla="*/ 1582448 h 1893144"/>
                  <a:gd name="connsiteX1" fmla="*/ 581354 w 719426"/>
                  <a:gd name="connsiteY1" fmla="*/ 5543 h 1893144"/>
                  <a:gd name="connsiteX2" fmla="*/ 709939 w 719426"/>
                  <a:gd name="connsiteY2" fmla="*/ 1075650 h 1893144"/>
                  <a:gd name="connsiteX3" fmla="*/ 647279 w 719426"/>
                  <a:gd name="connsiteY3" fmla="*/ 1526787 h 1893144"/>
                  <a:gd name="connsiteX4" fmla="*/ 217338 w 719426"/>
                  <a:gd name="connsiteY4" fmla="*/ 1890813 h 1893144"/>
                  <a:gd name="connsiteX5" fmla="*/ 13401 w 719426"/>
                  <a:gd name="connsiteY5" fmla="*/ 1582448 h 1893144"/>
                  <a:gd name="connsiteX0" fmla="*/ 11502 w 708962"/>
                  <a:gd name="connsiteY0" fmla="*/ 1582448 h 1890834"/>
                  <a:gd name="connsiteX1" fmla="*/ 579455 w 708962"/>
                  <a:gd name="connsiteY1" fmla="*/ 5543 h 1890834"/>
                  <a:gd name="connsiteX2" fmla="*/ 708040 w 708962"/>
                  <a:gd name="connsiteY2" fmla="*/ 1075650 h 1890834"/>
                  <a:gd name="connsiteX3" fmla="*/ 424432 w 708962"/>
                  <a:gd name="connsiteY3" fmla="*/ 1595388 h 1890834"/>
                  <a:gd name="connsiteX4" fmla="*/ 215439 w 708962"/>
                  <a:gd name="connsiteY4" fmla="*/ 1890813 h 1890834"/>
                  <a:gd name="connsiteX5" fmla="*/ 11502 w 708962"/>
                  <a:gd name="connsiteY5" fmla="*/ 1582448 h 1890834"/>
                  <a:gd name="connsiteX0" fmla="*/ 11502 w 805607"/>
                  <a:gd name="connsiteY0" fmla="*/ 1583830 h 1892216"/>
                  <a:gd name="connsiteX1" fmla="*/ 579455 w 805607"/>
                  <a:gd name="connsiteY1" fmla="*/ 6925 h 1892216"/>
                  <a:gd name="connsiteX2" fmla="*/ 708040 w 805607"/>
                  <a:gd name="connsiteY2" fmla="*/ 1077032 h 1892216"/>
                  <a:gd name="connsiteX3" fmla="*/ 424432 w 805607"/>
                  <a:gd name="connsiteY3" fmla="*/ 1596770 h 1892216"/>
                  <a:gd name="connsiteX4" fmla="*/ 215439 w 805607"/>
                  <a:gd name="connsiteY4" fmla="*/ 1892195 h 1892216"/>
                  <a:gd name="connsiteX5" fmla="*/ 11502 w 805607"/>
                  <a:gd name="connsiteY5" fmla="*/ 1583830 h 1892216"/>
                  <a:gd name="connsiteX0" fmla="*/ 14045 w 808150"/>
                  <a:gd name="connsiteY0" fmla="*/ 1583830 h 1923843"/>
                  <a:gd name="connsiteX1" fmla="*/ 581998 w 808150"/>
                  <a:gd name="connsiteY1" fmla="*/ 6925 h 1923843"/>
                  <a:gd name="connsiteX2" fmla="*/ 710583 w 808150"/>
                  <a:gd name="connsiteY2" fmla="*/ 1077032 h 1923843"/>
                  <a:gd name="connsiteX3" fmla="*/ 217982 w 808150"/>
                  <a:gd name="connsiteY3" fmla="*/ 1892195 h 1923843"/>
                  <a:gd name="connsiteX4" fmla="*/ 14045 w 808150"/>
                  <a:gd name="connsiteY4" fmla="*/ 1583830 h 1923843"/>
                  <a:gd name="connsiteX0" fmla="*/ 14045 w 808150"/>
                  <a:gd name="connsiteY0" fmla="*/ 1583830 h 1923843"/>
                  <a:gd name="connsiteX1" fmla="*/ 581998 w 808150"/>
                  <a:gd name="connsiteY1" fmla="*/ 6925 h 1923843"/>
                  <a:gd name="connsiteX2" fmla="*/ 710583 w 808150"/>
                  <a:gd name="connsiteY2" fmla="*/ 1077032 h 1923843"/>
                  <a:gd name="connsiteX3" fmla="*/ 217982 w 808150"/>
                  <a:gd name="connsiteY3" fmla="*/ 1892195 h 1923843"/>
                  <a:gd name="connsiteX4" fmla="*/ 14045 w 808150"/>
                  <a:gd name="connsiteY4" fmla="*/ 1583830 h 1923843"/>
                  <a:gd name="connsiteX0" fmla="*/ 15251 w 897688"/>
                  <a:gd name="connsiteY0" fmla="*/ 1606707 h 1972416"/>
                  <a:gd name="connsiteX1" fmla="*/ 583204 w 897688"/>
                  <a:gd name="connsiteY1" fmla="*/ 29802 h 1972416"/>
                  <a:gd name="connsiteX2" fmla="*/ 816431 w 897688"/>
                  <a:gd name="connsiteY2" fmla="*/ 738225 h 1972416"/>
                  <a:gd name="connsiteX3" fmla="*/ 219188 w 897688"/>
                  <a:gd name="connsiteY3" fmla="*/ 1915072 h 1972416"/>
                  <a:gd name="connsiteX4" fmla="*/ 15251 w 897688"/>
                  <a:gd name="connsiteY4" fmla="*/ 1606707 h 1972416"/>
                  <a:gd name="connsiteX0" fmla="*/ 38 w 882475"/>
                  <a:gd name="connsiteY0" fmla="*/ 1606707 h 1652850"/>
                  <a:gd name="connsiteX1" fmla="*/ 567991 w 882475"/>
                  <a:gd name="connsiteY1" fmla="*/ 29802 h 1652850"/>
                  <a:gd name="connsiteX2" fmla="*/ 801218 w 882475"/>
                  <a:gd name="connsiteY2" fmla="*/ 738225 h 1652850"/>
                  <a:gd name="connsiteX3" fmla="*/ 596133 w 882475"/>
                  <a:gd name="connsiteY3" fmla="*/ 1188619 h 1652850"/>
                  <a:gd name="connsiteX4" fmla="*/ 38 w 882475"/>
                  <a:gd name="connsiteY4" fmla="*/ 1606707 h 1652850"/>
                  <a:gd name="connsiteX0" fmla="*/ 38 w 882475"/>
                  <a:gd name="connsiteY0" fmla="*/ 1606707 h 1619617"/>
                  <a:gd name="connsiteX1" fmla="*/ 567991 w 882475"/>
                  <a:gd name="connsiteY1" fmla="*/ 29802 h 1619617"/>
                  <a:gd name="connsiteX2" fmla="*/ 801218 w 882475"/>
                  <a:gd name="connsiteY2" fmla="*/ 738225 h 1619617"/>
                  <a:gd name="connsiteX3" fmla="*/ 38 w 882475"/>
                  <a:gd name="connsiteY3" fmla="*/ 1606707 h 1619617"/>
                  <a:gd name="connsiteX0" fmla="*/ 77 w 603706"/>
                  <a:gd name="connsiteY0" fmla="*/ 1176696 h 1202370"/>
                  <a:gd name="connsiteX1" fmla="*/ 295138 w 603706"/>
                  <a:gd name="connsiteY1" fmla="*/ 10787 h 1202370"/>
                  <a:gd name="connsiteX2" fmla="*/ 528365 w 603706"/>
                  <a:gd name="connsiteY2" fmla="*/ 719210 h 1202370"/>
                  <a:gd name="connsiteX3" fmla="*/ 77 w 603706"/>
                  <a:gd name="connsiteY3" fmla="*/ 1176696 h 1202370"/>
                  <a:gd name="connsiteX0" fmla="*/ 53 w 716807"/>
                  <a:gd name="connsiteY0" fmla="*/ 1172474 h 1198396"/>
                  <a:gd name="connsiteX1" fmla="*/ 405926 w 716807"/>
                  <a:gd name="connsiteY1" fmla="*/ 10629 h 1198396"/>
                  <a:gd name="connsiteX2" fmla="*/ 639153 w 716807"/>
                  <a:gd name="connsiteY2" fmla="*/ 719052 h 1198396"/>
                  <a:gd name="connsiteX3" fmla="*/ 53 w 716807"/>
                  <a:gd name="connsiteY3" fmla="*/ 1172474 h 1198396"/>
                  <a:gd name="connsiteX0" fmla="*/ 2822 w 710023"/>
                  <a:gd name="connsiteY0" fmla="*/ 1176853 h 1196677"/>
                  <a:gd name="connsiteX1" fmla="*/ 408695 w 710023"/>
                  <a:gd name="connsiteY1" fmla="*/ 15008 h 1196677"/>
                  <a:gd name="connsiteX2" fmla="*/ 631037 w 710023"/>
                  <a:gd name="connsiteY2" fmla="*/ 664286 h 1196677"/>
                  <a:gd name="connsiteX3" fmla="*/ 2822 w 710023"/>
                  <a:gd name="connsiteY3" fmla="*/ 1176853 h 1196677"/>
                  <a:gd name="connsiteX0" fmla="*/ 2262 w 688452"/>
                  <a:gd name="connsiteY0" fmla="*/ 1174115 h 1197372"/>
                  <a:gd name="connsiteX1" fmla="*/ 408135 w 688452"/>
                  <a:gd name="connsiteY1" fmla="*/ 12270 h 1197372"/>
                  <a:gd name="connsiteX2" fmla="*/ 606348 w 688452"/>
                  <a:gd name="connsiteY2" fmla="*/ 696562 h 1197372"/>
                  <a:gd name="connsiteX3" fmla="*/ 2262 w 688452"/>
                  <a:gd name="connsiteY3" fmla="*/ 1174115 h 1197372"/>
                  <a:gd name="connsiteX0" fmla="*/ 430 w 605139"/>
                  <a:gd name="connsiteY0" fmla="*/ 1169159 h 1304403"/>
                  <a:gd name="connsiteX1" fmla="*/ 406303 w 605139"/>
                  <a:gd name="connsiteY1" fmla="*/ 7314 h 1304403"/>
                  <a:gd name="connsiteX2" fmla="*/ 604516 w 605139"/>
                  <a:gd name="connsiteY2" fmla="*/ 691606 h 1304403"/>
                  <a:gd name="connsiteX3" fmla="*/ 333969 w 605139"/>
                  <a:gd name="connsiteY3" fmla="*/ 1227407 h 1304403"/>
                  <a:gd name="connsiteX4" fmla="*/ 430 w 605139"/>
                  <a:gd name="connsiteY4" fmla="*/ 1169159 h 1304403"/>
                  <a:gd name="connsiteX0" fmla="*/ 430 w 690629"/>
                  <a:gd name="connsiteY0" fmla="*/ 1180207 h 1315451"/>
                  <a:gd name="connsiteX1" fmla="*/ 406303 w 690629"/>
                  <a:gd name="connsiteY1" fmla="*/ 18362 h 1315451"/>
                  <a:gd name="connsiteX2" fmla="*/ 604516 w 690629"/>
                  <a:gd name="connsiteY2" fmla="*/ 702654 h 1315451"/>
                  <a:gd name="connsiteX3" fmla="*/ 333969 w 690629"/>
                  <a:gd name="connsiteY3" fmla="*/ 1238455 h 1315451"/>
                  <a:gd name="connsiteX4" fmla="*/ 430 w 690629"/>
                  <a:gd name="connsiteY4" fmla="*/ 1180207 h 1315451"/>
                  <a:gd name="connsiteX0" fmla="*/ 430 w 690629"/>
                  <a:gd name="connsiteY0" fmla="*/ 1180207 h 1315451"/>
                  <a:gd name="connsiteX1" fmla="*/ 406303 w 690629"/>
                  <a:gd name="connsiteY1" fmla="*/ 18362 h 1315451"/>
                  <a:gd name="connsiteX2" fmla="*/ 604516 w 690629"/>
                  <a:gd name="connsiteY2" fmla="*/ 702654 h 1315451"/>
                  <a:gd name="connsiteX3" fmla="*/ 333969 w 690629"/>
                  <a:gd name="connsiteY3" fmla="*/ 1238455 h 1315451"/>
                  <a:gd name="connsiteX4" fmla="*/ 430 w 690629"/>
                  <a:gd name="connsiteY4" fmla="*/ 1180207 h 1315451"/>
                  <a:gd name="connsiteX0" fmla="*/ 430 w 648109"/>
                  <a:gd name="connsiteY0" fmla="*/ 1170682 h 1305926"/>
                  <a:gd name="connsiteX1" fmla="*/ 406303 w 648109"/>
                  <a:gd name="connsiteY1" fmla="*/ 8837 h 1305926"/>
                  <a:gd name="connsiteX2" fmla="*/ 604516 w 648109"/>
                  <a:gd name="connsiteY2" fmla="*/ 693129 h 1305926"/>
                  <a:gd name="connsiteX3" fmla="*/ 333969 w 648109"/>
                  <a:gd name="connsiteY3" fmla="*/ 1228930 h 1305926"/>
                  <a:gd name="connsiteX4" fmla="*/ 430 w 648109"/>
                  <a:gd name="connsiteY4" fmla="*/ 1170682 h 1305926"/>
                  <a:gd name="connsiteX0" fmla="*/ 430 w 700616"/>
                  <a:gd name="connsiteY0" fmla="*/ 1173711 h 1308955"/>
                  <a:gd name="connsiteX1" fmla="*/ 406303 w 700616"/>
                  <a:gd name="connsiteY1" fmla="*/ 11866 h 1308955"/>
                  <a:gd name="connsiteX2" fmla="*/ 604516 w 700616"/>
                  <a:gd name="connsiteY2" fmla="*/ 696158 h 1308955"/>
                  <a:gd name="connsiteX3" fmla="*/ 333969 w 700616"/>
                  <a:gd name="connsiteY3" fmla="*/ 1231959 h 1308955"/>
                  <a:gd name="connsiteX4" fmla="*/ 430 w 700616"/>
                  <a:gd name="connsiteY4" fmla="*/ 1173711 h 1308955"/>
                  <a:gd name="connsiteX0" fmla="*/ 1228 w 609266"/>
                  <a:gd name="connsiteY0" fmla="*/ 1209587 h 1347405"/>
                  <a:gd name="connsiteX1" fmla="*/ 460802 w 609266"/>
                  <a:gd name="connsiteY1" fmla="*/ 7285 h 1347405"/>
                  <a:gd name="connsiteX2" fmla="*/ 605314 w 609266"/>
                  <a:gd name="connsiteY2" fmla="*/ 732034 h 1347405"/>
                  <a:gd name="connsiteX3" fmla="*/ 334767 w 609266"/>
                  <a:gd name="connsiteY3" fmla="*/ 1267835 h 1347405"/>
                  <a:gd name="connsiteX4" fmla="*/ 1228 w 609266"/>
                  <a:gd name="connsiteY4" fmla="*/ 1209587 h 1347405"/>
                  <a:gd name="connsiteX0" fmla="*/ 1228 w 671870"/>
                  <a:gd name="connsiteY0" fmla="*/ 1213751 h 1351569"/>
                  <a:gd name="connsiteX1" fmla="*/ 460802 w 671870"/>
                  <a:gd name="connsiteY1" fmla="*/ 11449 h 1351569"/>
                  <a:gd name="connsiteX2" fmla="*/ 605314 w 671870"/>
                  <a:gd name="connsiteY2" fmla="*/ 736198 h 1351569"/>
                  <a:gd name="connsiteX3" fmla="*/ 334767 w 671870"/>
                  <a:gd name="connsiteY3" fmla="*/ 1271999 h 1351569"/>
                  <a:gd name="connsiteX4" fmla="*/ 1228 w 671870"/>
                  <a:gd name="connsiteY4" fmla="*/ 1213751 h 1351569"/>
                  <a:gd name="connsiteX0" fmla="*/ 1228 w 705477"/>
                  <a:gd name="connsiteY0" fmla="*/ 1213030 h 1350848"/>
                  <a:gd name="connsiteX1" fmla="*/ 460802 w 705477"/>
                  <a:gd name="connsiteY1" fmla="*/ 10728 h 1350848"/>
                  <a:gd name="connsiteX2" fmla="*/ 644411 w 705477"/>
                  <a:gd name="connsiteY2" fmla="*/ 746689 h 1350848"/>
                  <a:gd name="connsiteX3" fmla="*/ 334767 w 705477"/>
                  <a:gd name="connsiteY3" fmla="*/ 1271278 h 1350848"/>
                  <a:gd name="connsiteX4" fmla="*/ 1228 w 705477"/>
                  <a:gd name="connsiteY4" fmla="*/ 1213030 h 13508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5477" h="1350848">
                    <a:moveTo>
                      <a:pt x="1228" y="1213030"/>
                    </a:moveTo>
                    <a:cubicBezTo>
                      <a:pt x="22234" y="1002938"/>
                      <a:pt x="353605" y="88452"/>
                      <a:pt x="460802" y="10728"/>
                    </a:cubicBezTo>
                    <a:cubicBezTo>
                      <a:pt x="567999" y="-66996"/>
                      <a:pt x="821403" y="287756"/>
                      <a:pt x="644411" y="746689"/>
                    </a:cubicBezTo>
                    <a:cubicBezTo>
                      <a:pt x="467419" y="1205622"/>
                      <a:pt x="435448" y="1191686"/>
                      <a:pt x="334767" y="1271278"/>
                    </a:cubicBezTo>
                    <a:cubicBezTo>
                      <a:pt x="234086" y="1350870"/>
                      <a:pt x="-19778" y="1423122"/>
                      <a:pt x="1228" y="121303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1270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72" name="Grupo 71"/>
            <p:cNvGrpSpPr/>
            <p:nvPr/>
          </p:nvGrpSpPr>
          <p:grpSpPr>
            <a:xfrm>
              <a:off x="3967463" y="795319"/>
              <a:ext cx="2549732" cy="2064210"/>
              <a:chOff x="3854025" y="1496543"/>
              <a:chExt cx="2549732" cy="2064210"/>
            </a:xfrm>
            <a:solidFill>
              <a:schemeClr val="bg1">
                <a:lumMod val="75000"/>
              </a:schemeClr>
            </a:solidFill>
          </p:grpSpPr>
          <p:sp>
            <p:nvSpPr>
              <p:cNvPr id="81" name="Elipse 1"/>
              <p:cNvSpPr/>
              <p:nvPr/>
            </p:nvSpPr>
            <p:spPr>
              <a:xfrm>
                <a:off x="4081556" y="1843818"/>
                <a:ext cx="801149" cy="1716935"/>
              </a:xfrm>
              <a:custGeom>
                <a:avLst/>
                <a:gdLst>
                  <a:gd name="connsiteX0" fmla="*/ 0 w 924463"/>
                  <a:gd name="connsiteY0" fmla="*/ 828092 h 1656184"/>
                  <a:gd name="connsiteX1" fmla="*/ 462232 w 924463"/>
                  <a:gd name="connsiteY1" fmla="*/ 0 h 1656184"/>
                  <a:gd name="connsiteX2" fmla="*/ 924464 w 924463"/>
                  <a:gd name="connsiteY2" fmla="*/ 828092 h 1656184"/>
                  <a:gd name="connsiteX3" fmla="*/ 462232 w 924463"/>
                  <a:gd name="connsiteY3" fmla="*/ 1656184 h 1656184"/>
                  <a:gd name="connsiteX4" fmla="*/ 0 w 924463"/>
                  <a:gd name="connsiteY4" fmla="*/ 828092 h 1656184"/>
                  <a:gd name="connsiteX0" fmla="*/ 0 w 924464"/>
                  <a:gd name="connsiteY0" fmla="*/ 857597 h 1685689"/>
                  <a:gd name="connsiteX1" fmla="*/ 462232 w 924464"/>
                  <a:gd name="connsiteY1" fmla="*/ 29505 h 1685689"/>
                  <a:gd name="connsiteX2" fmla="*/ 924464 w 924464"/>
                  <a:gd name="connsiteY2" fmla="*/ 857597 h 1685689"/>
                  <a:gd name="connsiteX3" fmla="*/ 462232 w 924464"/>
                  <a:gd name="connsiteY3" fmla="*/ 1685689 h 1685689"/>
                  <a:gd name="connsiteX4" fmla="*/ 0 w 924464"/>
                  <a:gd name="connsiteY4" fmla="*/ 857597 h 1685689"/>
                  <a:gd name="connsiteX0" fmla="*/ 16 w 924480"/>
                  <a:gd name="connsiteY0" fmla="*/ 903347 h 1731439"/>
                  <a:gd name="connsiteX1" fmla="*/ 475249 w 924480"/>
                  <a:gd name="connsiteY1" fmla="*/ 27585 h 1731439"/>
                  <a:gd name="connsiteX2" fmla="*/ 924480 w 924480"/>
                  <a:gd name="connsiteY2" fmla="*/ 903347 h 1731439"/>
                  <a:gd name="connsiteX3" fmla="*/ 462248 w 924480"/>
                  <a:gd name="connsiteY3" fmla="*/ 1731439 h 1731439"/>
                  <a:gd name="connsiteX4" fmla="*/ 16 w 924480"/>
                  <a:gd name="connsiteY4" fmla="*/ 903347 h 1731439"/>
                  <a:gd name="connsiteX0" fmla="*/ 10 w 946142"/>
                  <a:gd name="connsiteY0" fmla="*/ 875762 h 1703854"/>
                  <a:gd name="connsiteX1" fmla="*/ 496911 w 946142"/>
                  <a:gd name="connsiteY1" fmla="*/ 0 h 1703854"/>
                  <a:gd name="connsiteX2" fmla="*/ 946142 w 946142"/>
                  <a:gd name="connsiteY2" fmla="*/ 875762 h 1703854"/>
                  <a:gd name="connsiteX3" fmla="*/ 483910 w 946142"/>
                  <a:gd name="connsiteY3" fmla="*/ 1703854 h 1703854"/>
                  <a:gd name="connsiteX4" fmla="*/ 10 w 946142"/>
                  <a:gd name="connsiteY4" fmla="*/ 875762 h 1703854"/>
                  <a:gd name="connsiteX0" fmla="*/ 2 w 946134"/>
                  <a:gd name="connsiteY0" fmla="*/ 875762 h 1703854"/>
                  <a:gd name="connsiteX1" fmla="*/ 496903 w 946134"/>
                  <a:gd name="connsiteY1" fmla="*/ 0 h 1703854"/>
                  <a:gd name="connsiteX2" fmla="*/ 946134 w 946134"/>
                  <a:gd name="connsiteY2" fmla="*/ 875762 h 1703854"/>
                  <a:gd name="connsiteX3" fmla="*/ 492569 w 946134"/>
                  <a:gd name="connsiteY3" fmla="*/ 1703854 h 1703854"/>
                  <a:gd name="connsiteX4" fmla="*/ 2 w 946134"/>
                  <a:gd name="connsiteY4" fmla="*/ 875762 h 1703854"/>
                  <a:gd name="connsiteX0" fmla="*/ 2 w 712117"/>
                  <a:gd name="connsiteY0" fmla="*/ 875762 h 1703854"/>
                  <a:gd name="connsiteX1" fmla="*/ 496903 w 712117"/>
                  <a:gd name="connsiteY1" fmla="*/ 0 h 1703854"/>
                  <a:gd name="connsiteX2" fmla="*/ 712117 w 712117"/>
                  <a:gd name="connsiteY2" fmla="*/ 875762 h 1703854"/>
                  <a:gd name="connsiteX3" fmla="*/ 492569 w 712117"/>
                  <a:gd name="connsiteY3" fmla="*/ 1703854 h 1703854"/>
                  <a:gd name="connsiteX4" fmla="*/ 2 w 712117"/>
                  <a:gd name="connsiteY4" fmla="*/ 875762 h 1703854"/>
                  <a:gd name="connsiteX0" fmla="*/ 2 w 859461"/>
                  <a:gd name="connsiteY0" fmla="*/ 875764 h 1703860"/>
                  <a:gd name="connsiteX1" fmla="*/ 496903 w 859461"/>
                  <a:gd name="connsiteY1" fmla="*/ 2 h 1703860"/>
                  <a:gd name="connsiteX2" fmla="*/ 859461 w 859461"/>
                  <a:gd name="connsiteY2" fmla="*/ 884432 h 1703860"/>
                  <a:gd name="connsiteX3" fmla="*/ 492569 w 859461"/>
                  <a:gd name="connsiteY3" fmla="*/ 1703856 h 1703860"/>
                  <a:gd name="connsiteX4" fmla="*/ 2 w 859461"/>
                  <a:gd name="connsiteY4" fmla="*/ 875764 h 1703860"/>
                  <a:gd name="connsiteX0" fmla="*/ 2 w 859461"/>
                  <a:gd name="connsiteY0" fmla="*/ 875764 h 1612855"/>
                  <a:gd name="connsiteX1" fmla="*/ 496903 w 859461"/>
                  <a:gd name="connsiteY1" fmla="*/ 2 h 1612855"/>
                  <a:gd name="connsiteX2" fmla="*/ 859461 w 859461"/>
                  <a:gd name="connsiteY2" fmla="*/ 884432 h 1612855"/>
                  <a:gd name="connsiteX3" fmla="*/ 501236 w 859461"/>
                  <a:gd name="connsiteY3" fmla="*/ 1612850 h 1612855"/>
                  <a:gd name="connsiteX4" fmla="*/ 2 w 859461"/>
                  <a:gd name="connsiteY4" fmla="*/ 875764 h 1612855"/>
                  <a:gd name="connsiteX0" fmla="*/ 2 w 859461"/>
                  <a:gd name="connsiteY0" fmla="*/ 875764 h 1690859"/>
                  <a:gd name="connsiteX1" fmla="*/ 496903 w 859461"/>
                  <a:gd name="connsiteY1" fmla="*/ 2 h 1690859"/>
                  <a:gd name="connsiteX2" fmla="*/ 859461 w 859461"/>
                  <a:gd name="connsiteY2" fmla="*/ 884432 h 1690859"/>
                  <a:gd name="connsiteX3" fmla="*/ 492569 w 859461"/>
                  <a:gd name="connsiteY3" fmla="*/ 1690855 h 1690859"/>
                  <a:gd name="connsiteX4" fmla="*/ 2 w 859461"/>
                  <a:gd name="connsiteY4" fmla="*/ 875764 h 1690859"/>
                  <a:gd name="connsiteX0" fmla="*/ 2 w 824791"/>
                  <a:gd name="connsiteY0" fmla="*/ 878068 h 1701691"/>
                  <a:gd name="connsiteX1" fmla="*/ 496903 w 824791"/>
                  <a:gd name="connsiteY1" fmla="*/ 2306 h 1701691"/>
                  <a:gd name="connsiteX2" fmla="*/ 824791 w 824791"/>
                  <a:gd name="connsiteY2" fmla="*/ 1151088 h 1701691"/>
                  <a:gd name="connsiteX3" fmla="*/ 492569 w 824791"/>
                  <a:gd name="connsiteY3" fmla="*/ 1693159 h 1701691"/>
                  <a:gd name="connsiteX4" fmla="*/ 2 w 824791"/>
                  <a:gd name="connsiteY4" fmla="*/ 878068 h 1701691"/>
                  <a:gd name="connsiteX0" fmla="*/ 2 w 798789"/>
                  <a:gd name="connsiteY0" fmla="*/ 1118469 h 1691073"/>
                  <a:gd name="connsiteX1" fmla="*/ 470901 w 798789"/>
                  <a:gd name="connsiteY1" fmla="*/ 23 h 1691073"/>
                  <a:gd name="connsiteX2" fmla="*/ 798789 w 798789"/>
                  <a:gd name="connsiteY2" fmla="*/ 1148805 h 1691073"/>
                  <a:gd name="connsiteX3" fmla="*/ 466567 w 798789"/>
                  <a:gd name="connsiteY3" fmla="*/ 1690876 h 1691073"/>
                  <a:gd name="connsiteX4" fmla="*/ 2 w 798789"/>
                  <a:gd name="connsiteY4" fmla="*/ 1118469 h 1691073"/>
                  <a:gd name="connsiteX0" fmla="*/ 22616 w 821403"/>
                  <a:gd name="connsiteY0" fmla="*/ 1134825 h 1707429"/>
                  <a:gd name="connsiteX1" fmla="*/ 116336 w 821403"/>
                  <a:gd name="connsiteY1" fmla="*/ 530725 h 1707429"/>
                  <a:gd name="connsiteX2" fmla="*/ 493515 w 821403"/>
                  <a:gd name="connsiteY2" fmla="*/ 16379 h 1707429"/>
                  <a:gd name="connsiteX3" fmla="*/ 821403 w 821403"/>
                  <a:gd name="connsiteY3" fmla="*/ 1165161 h 1707429"/>
                  <a:gd name="connsiteX4" fmla="*/ 489181 w 821403"/>
                  <a:gd name="connsiteY4" fmla="*/ 1707232 h 1707429"/>
                  <a:gd name="connsiteX5" fmla="*/ 22616 w 821403"/>
                  <a:gd name="connsiteY5" fmla="*/ 1134825 h 1707429"/>
                  <a:gd name="connsiteX0" fmla="*/ 22616 w 821403"/>
                  <a:gd name="connsiteY0" fmla="*/ 1133533 h 1706137"/>
                  <a:gd name="connsiteX1" fmla="*/ 116336 w 821403"/>
                  <a:gd name="connsiteY1" fmla="*/ 529433 h 1706137"/>
                  <a:gd name="connsiteX2" fmla="*/ 493515 w 821403"/>
                  <a:gd name="connsiteY2" fmla="*/ 15087 h 1706137"/>
                  <a:gd name="connsiteX3" fmla="*/ 821403 w 821403"/>
                  <a:gd name="connsiteY3" fmla="*/ 1163869 h 1706137"/>
                  <a:gd name="connsiteX4" fmla="*/ 489181 w 821403"/>
                  <a:gd name="connsiteY4" fmla="*/ 1705940 h 1706137"/>
                  <a:gd name="connsiteX5" fmla="*/ 22616 w 821403"/>
                  <a:gd name="connsiteY5" fmla="*/ 1133533 h 1706137"/>
                  <a:gd name="connsiteX0" fmla="*/ 23647 w 822434"/>
                  <a:gd name="connsiteY0" fmla="*/ 1136494 h 1709098"/>
                  <a:gd name="connsiteX1" fmla="*/ 113033 w 822434"/>
                  <a:gd name="connsiteY1" fmla="*/ 510726 h 1709098"/>
                  <a:gd name="connsiteX2" fmla="*/ 494546 w 822434"/>
                  <a:gd name="connsiteY2" fmla="*/ 18048 h 1709098"/>
                  <a:gd name="connsiteX3" fmla="*/ 822434 w 822434"/>
                  <a:gd name="connsiteY3" fmla="*/ 1166830 h 1709098"/>
                  <a:gd name="connsiteX4" fmla="*/ 490212 w 822434"/>
                  <a:gd name="connsiteY4" fmla="*/ 1708901 h 1709098"/>
                  <a:gd name="connsiteX5" fmla="*/ 23647 w 822434"/>
                  <a:gd name="connsiteY5" fmla="*/ 1136494 h 1709098"/>
                  <a:gd name="connsiteX0" fmla="*/ 23647 w 822434"/>
                  <a:gd name="connsiteY0" fmla="*/ 1143788 h 1716392"/>
                  <a:gd name="connsiteX1" fmla="*/ 113033 w 822434"/>
                  <a:gd name="connsiteY1" fmla="*/ 518020 h 1716392"/>
                  <a:gd name="connsiteX2" fmla="*/ 494546 w 822434"/>
                  <a:gd name="connsiteY2" fmla="*/ 25342 h 1716392"/>
                  <a:gd name="connsiteX3" fmla="*/ 822434 w 822434"/>
                  <a:gd name="connsiteY3" fmla="*/ 1174124 h 1716392"/>
                  <a:gd name="connsiteX4" fmla="*/ 490212 w 822434"/>
                  <a:gd name="connsiteY4" fmla="*/ 1716195 h 1716392"/>
                  <a:gd name="connsiteX5" fmla="*/ 23647 w 822434"/>
                  <a:gd name="connsiteY5" fmla="*/ 1143788 h 1716392"/>
                  <a:gd name="connsiteX0" fmla="*/ 23647 w 822434"/>
                  <a:gd name="connsiteY0" fmla="*/ 1143788 h 1716199"/>
                  <a:gd name="connsiteX1" fmla="*/ 113033 w 822434"/>
                  <a:gd name="connsiteY1" fmla="*/ 518020 h 1716199"/>
                  <a:gd name="connsiteX2" fmla="*/ 494546 w 822434"/>
                  <a:gd name="connsiteY2" fmla="*/ 25342 h 1716199"/>
                  <a:gd name="connsiteX3" fmla="*/ 822434 w 822434"/>
                  <a:gd name="connsiteY3" fmla="*/ 1174124 h 1716199"/>
                  <a:gd name="connsiteX4" fmla="*/ 490212 w 822434"/>
                  <a:gd name="connsiteY4" fmla="*/ 1716195 h 1716199"/>
                  <a:gd name="connsiteX5" fmla="*/ 23647 w 822434"/>
                  <a:gd name="connsiteY5" fmla="*/ 1143788 h 1716199"/>
                  <a:gd name="connsiteX0" fmla="*/ 2362 w 801149"/>
                  <a:gd name="connsiteY0" fmla="*/ 1143788 h 1726593"/>
                  <a:gd name="connsiteX1" fmla="*/ 91748 w 801149"/>
                  <a:gd name="connsiteY1" fmla="*/ 518020 h 1726593"/>
                  <a:gd name="connsiteX2" fmla="*/ 473261 w 801149"/>
                  <a:gd name="connsiteY2" fmla="*/ 25342 h 1726593"/>
                  <a:gd name="connsiteX3" fmla="*/ 801149 w 801149"/>
                  <a:gd name="connsiteY3" fmla="*/ 1174124 h 1726593"/>
                  <a:gd name="connsiteX4" fmla="*/ 468927 w 801149"/>
                  <a:gd name="connsiteY4" fmla="*/ 1716195 h 1726593"/>
                  <a:gd name="connsiteX5" fmla="*/ 152419 w 801149"/>
                  <a:gd name="connsiteY5" fmla="*/ 1501759 h 1726593"/>
                  <a:gd name="connsiteX6" fmla="*/ 2362 w 801149"/>
                  <a:gd name="connsiteY6" fmla="*/ 1143788 h 1726593"/>
                  <a:gd name="connsiteX0" fmla="*/ 2362 w 801149"/>
                  <a:gd name="connsiteY0" fmla="*/ 1143788 h 1716935"/>
                  <a:gd name="connsiteX1" fmla="*/ 91748 w 801149"/>
                  <a:gd name="connsiteY1" fmla="*/ 518020 h 1716935"/>
                  <a:gd name="connsiteX2" fmla="*/ 473261 w 801149"/>
                  <a:gd name="connsiteY2" fmla="*/ 25342 h 1716935"/>
                  <a:gd name="connsiteX3" fmla="*/ 801149 w 801149"/>
                  <a:gd name="connsiteY3" fmla="*/ 1174124 h 1716935"/>
                  <a:gd name="connsiteX4" fmla="*/ 468927 w 801149"/>
                  <a:gd name="connsiteY4" fmla="*/ 1716195 h 1716935"/>
                  <a:gd name="connsiteX5" fmla="*/ 152419 w 801149"/>
                  <a:gd name="connsiteY5" fmla="*/ 1501759 h 1716935"/>
                  <a:gd name="connsiteX6" fmla="*/ 2362 w 801149"/>
                  <a:gd name="connsiteY6" fmla="*/ 1143788 h 17169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01149" h="1716935">
                    <a:moveTo>
                      <a:pt x="2362" y="1143788"/>
                    </a:moveTo>
                    <a:cubicBezTo>
                      <a:pt x="-7750" y="979832"/>
                      <a:pt x="13265" y="704428"/>
                      <a:pt x="91748" y="518020"/>
                    </a:cubicBezTo>
                    <a:cubicBezTo>
                      <a:pt x="170231" y="331612"/>
                      <a:pt x="277023" y="210679"/>
                      <a:pt x="473261" y="25342"/>
                    </a:cubicBezTo>
                    <a:cubicBezTo>
                      <a:pt x="669499" y="-159995"/>
                      <a:pt x="801149" y="716781"/>
                      <a:pt x="801149" y="1174124"/>
                    </a:cubicBezTo>
                    <a:cubicBezTo>
                      <a:pt x="801149" y="1631467"/>
                      <a:pt x="594384" y="1726594"/>
                      <a:pt x="468927" y="1716195"/>
                    </a:cubicBezTo>
                    <a:cubicBezTo>
                      <a:pt x="343470" y="1705796"/>
                      <a:pt x="230180" y="1597160"/>
                      <a:pt x="152419" y="1501759"/>
                    </a:cubicBezTo>
                    <a:cubicBezTo>
                      <a:pt x="74658" y="1406358"/>
                      <a:pt x="12474" y="1307744"/>
                      <a:pt x="2362" y="114378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82" name="Elipse 6"/>
              <p:cNvSpPr/>
              <p:nvPr/>
            </p:nvSpPr>
            <p:spPr>
              <a:xfrm rot="2936672">
                <a:off x="4688709" y="661859"/>
                <a:ext cx="880364" cy="2549732"/>
              </a:xfrm>
              <a:custGeom>
                <a:avLst/>
                <a:gdLst>
                  <a:gd name="connsiteX0" fmla="*/ 0 w 799893"/>
                  <a:gd name="connsiteY0" fmla="*/ 1516044 h 3032088"/>
                  <a:gd name="connsiteX1" fmla="*/ 399947 w 799893"/>
                  <a:gd name="connsiteY1" fmla="*/ 0 h 3032088"/>
                  <a:gd name="connsiteX2" fmla="*/ 799894 w 799893"/>
                  <a:gd name="connsiteY2" fmla="*/ 1516044 h 3032088"/>
                  <a:gd name="connsiteX3" fmla="*/ 399947 w 799893"/>
                  <a:gd name="connsiteY3" fmla="*/ 3032088 h 3032088"/>
                  <a:gd name="connsiteX4" fmla="*/ 0 w 799893"/>
                  <a:gd name="connsiteY4" fmla="*/ 1516044 h 3032088"/>
                  <a:gd name="connsiteX0" fmla="*/ 0 w 928447"/>
                  <a:gd name="connsiteY0" fmla="*/ 1726285 h 3035006"/>
                  <a:gd name="connsiteX1" fmla="*/ 528500 w 928447"/>
                  <a:gd name="connsiteY1" fmla="*/ 1224 h 3035006"/>
                  <a:gd name="connsiteX2" fmla="*/ 928447 w 928447"/>
                  <a:gd name="connsiteY2" fmla="*/ 1517268 h 3035006"/>
                  <a:gd name="connsiteX3" fmla="*/ 528500 w 928447"/>
                  <a:gd name="connsiteY3" fmla="*/ 3033312 h 3035006"/>
                  <a:gd name="connsiteX4" fmla="*/ 0 w 928447"/>
                  <a:gd name="connsiteY4" fmla="*/ 1726285 h 3035006"/>
                  <a:gd name="connsiteX0" fmla="*/ 1 w 928448"/>
                  <a:gd name="connsiteY0" fmla="*/ 1726285 h 2549541"/>
                  <a:gd name="connsiteX1" fmla="*/ 528501 w 928448"/>
                  <a:gd name="connsiteY1" fmla="*/ 1224 h 2549541"/>
                  <a:gd name="connsiteX2" fmla="*/ 928448 w 928448"/>
                  <a:gd name="connsiteY2" fmla="*/ 1517268 h 2549541"/>
                  <a:gd name="connsiteX3" fmla="*/ 523599 w 928448"/>
                  <a:gd name="connsiteY3" fmla="*/ 2547565 h 2549541"/>
                  <a:gd name="connsiteX4" fmla="*/ 1 w 928448"/>
                  <a:gd name="connsiteY4" fmla="*/ 1726285 h 2549541"/>
                  <a:gd name="connsiteX0" fmla="*/ 1 w 736438"/>
                  <a:gd name="connsiteY0" fmla="*/ 1725270 h 2546955"/>
                  <a:gd name="connsiteX1" fmla="*/ 528501 w 736438"/>
                  <a:gd name="connsiteY1" fmla="*/ 209 h 2546955"/>
                  <a:gd name="connsiteX2" fmla="*/ 736438 w 736438"/>
                  <a:gd name="connsiteY2" fmla="*/ 1634335 h 2546955"/>
                  <a:gd name="connsiteX3" fmla="*/ 523599 w 736438"/>
                  <a:gd name="connsiteY3" fmla="*/ 2546550 h 2546955"/>
                  <a:gd name="connsiteX4" fmla="*/ 1 w 736438"/>
                  <a:gd name="connsiteY4" fmla="*/ 1725270 h 2546955"/>
                  <a:gd name="connsiteX0" fmla="*/ 1 w 880364"/>
                  <a:gd name="connsiteY0" fmla="*/ 1726366 h 2549732"/>
                  <a:gd name="connsiteX1" fmla="*/ 528501 w 880364"/>
                  <a:gd name="connsiteY1" fmla="*/ 1305 h 2549732"/>
                  <a:gd name="connsiteX2" fmla="*/ 880364 w 880364"/>
                  <a:gd name="connsiteY2" fmla="*/ 1511133 h 2549732"/>
                  <a:gd name="connsiteX3" fmla="*/ 523599 w 880364"/>
                  <a:gd name="connsiteY3" fmla="*/ 2547646 h 2549732"/>
                  <a:gd name="connsiteX4" fmla="*/ 1 w 880364"/>
                  <a:gd name="connsiteY4" fmla="*/ 1726366 h 25497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80364" h="2549732">
                    <a:moveTo>
                      <a:pt x="1" y="1726366"/>
                    </a:moveTo>
                    <a:cubicBezTo>
                      <a:pt x="818" y="1301976"/>
                      <a:pt x="381774" y="37177"/>
                      <a:pt x="528501" y="1305"/>
                    </a:cubicBezTo>
                    <a:cubicBezTo>
                      <a:pt x="675228" y="-34567"/>
                      <a:pt x="880364" y="673845"/>
                      <a:pt x="880364" y="1511133"/>
                    </a:cubicBezTo>
                    <a:cubicBezTo>
                      <a:pt x="880364" y="2348421"/>
                      <a:pt x="670326" y="2511774"/>
                      <a:pt x="523599" y="2547646"/>
                    </a:cubicBezTo>
                    <a:cubicBezTo>
                      <a:pt x="376872" y="2583518"/>
                      <a:pt x="-816" y="2150756"/>
                      <a:pt x="1" y="172636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83" name="Elipse 6"/>
              <p:cNvSpPr/>
              <p:nvPr/>
            </p:nvSpPr>
            <p:spPr>
              <a:xfrm rot="3167199">
                <a:off x="4753791" y="1661482"/>
                <a:ext cx="808150" cy="1923843"/>
              </a:xfrm>
              <a:custGeom>
                <a:avLst/>
                <a:gdLst>
                  <a:gd name="connsiteX0" fmla="*/ 0 w 799893"/>
                  <a:gd name="connsiteY0" fmla="*/ 1516044 h 3032088"/>
                  <a:gd name="connsiteX1" fmla="*/ 399947 w 799893"/>
                  <a:gd name="connsiteY1" fmla="*/ 0 h 3032088"/>
                  <a:gd name="connsiteX2" fmla="*/ 799894 w 799893"/>
                  <a:gd name="connsiteY2" fmla="*/ 1516044 h 3032088"/>
                  <a:gd name="connsiteX3" fmla="*/ 399947 w 799893"/>
                  <a:gd name="connsiteY3" fmla="*/ 3032088 h 3032088"/>
                  <a:gd name="connsiteX4" fmla="*/ 0 w 799893"/>
                  <a:gd name="connsiteY4" fmla="*/ 1516044 h 3032088"/>
                  <a:gd name="connsiteX0" fmla="*/ 0 w 928447"/>
                  <a:gd name="connsiteY0" fmla="*/ 1726285 h 3035006"/>
                  <a:gd name="connsiteX1" fmla="*/ 528500 w 928447"/>
                  <a:gd name="connsiteY1" fmla="*/ 1224 h 3035006"/>
                  <a:gd name="connsiteX2" fmla="*/ 928447 w 928447"/>
                  <a:gd name="connsiteY2" fmla="*/ 1517268 h 3035006"/>
                  <a:gd name="connsiteX3" fmla="*/ 528500 w 928447"/>
                  <a:gd name="connsiteY3" fmla="*/ 3033312 h 3035006"/>
                  <a:gd name="connsiteX4" fmla="*/ 0 w 928447"/>
                  <a:gd name="connsiteY4" fmla="*/ 1726285 h 3035006"/>
                  <a:gd name="connsiteX0" fmla="*/ 1 w 928448"/>
                  <a:gd name="connsiteY0" fmla="*/ 1726285 h 2549541"/>
                  <a:gd name="connsiteX1" fmla="*/ 528501 w 928448"/>
                  <a:gd name="connsiteY1" fmla="*/ 1224 h 2549541"/>
                  <a:gd name="connsiteX2" fmla="*/ 928448 w 928448"/>
                  <a:gd name="connsiteY2" fmla="*/ 1517268 h 2549541"/>
                  <a:gd name="connsiteX3" fmla="*/ 523599 w 928448"/>
                  <a:gd name="connsiteY3" fmla="*/ 2547565 h 2549541"/>
                  <a:gd name="connsiteX4" fmla="*/ 1 w 928448"/>
                  <a:gd name="connsiteY4" fmla="*/ 1726285 h 2549541"/>
                  <a:gd name="connsiteX0" fmla="*/ 1 w 736438"/>
                  <a:gd name="connsiteY0" fmla="*/ 1725270 h 2546955"/>
                  <a:gd name="connsiteX1" fmla="*/ 528501 w 736438"/>
                  <a:gd name="connsiteY1" fmla="*/ 209 h 2546955"/>
                  <a:gd name="connsiteX2" fmla="*/ 736438 w 736438"/>
                  <a:gd name="connsiteY2" fmla="*/ 1634335 h 2546955"/>
                  <a:gd name="connsiteX3" fmla="*/ 523599 w 736438"/>
                  <a:gd name="connsiteY3" fmla="*/ 2546550 h 2546955"/>
                  <a:gd name="connsiteX4" fmla="*/ 1 w 736438"/>
                  <a:gd name="connsiteY4" fmla="*/ 1725270 h 2546955"/>
                  <a:gd name="connsiteX0" fmla="*/ 1 w 880364"/>
                  <a:gd name="connsiteY0" fmla="*/ 1726366 h 2549732"/>
                  <a:gd name="connsiteX1" fmla="*/ 528501 w 880364"/>
                  <a:gd name="connsiteY1" fmla="*/ 1305 h 2549732"/>
                  <a:gd name="connsiteX2" fmla="*/ 880364 w 880364"/>
                  <a:gd name="connsiteY2" fmla="*/ 1511133 h 2549732"/>
                  <a:gd name="connsiteX3" fmla="*/ 523599 w 880364"/>
                  <a:gd name="connsiteY3" fmla="*/ 2547646 h 2549732"/>
                  <a:gd name="connsiteX4" fmla="*/ 1 w 880364"/>
                  <a:gd name="connsiteY4" fmla="*/ 1726366 h 2549732"/>
                  <a:gd name="connsiteX0" fmla="*/ 1 w 619491"/>
                  <a:gd name="connsiteY0" fmla="*/ 1739278 h 2572913"/>
                  <a:gd name="connsiteX1" fmla="*/ 528501 w 619491"/>
                  <a:gd name="connsiteY1" fmla="*/ 14217 h 2572913"/>
                  <a:gd name="connsiteX2" fmla="*/ 618999 w 619491"/>
                  <a:gd name="connsiteY2" fmla="*/ 1156712 h 2572913"/>
                  <a:gd name="connsiteX3" fmla="*/ 523599 w 619491"/>
                  <a:gd name="connsiteY3" fmla="*/ 2560558 h 2572913"/>
                  <a:gd name="connsiteX4" fmla="*/ 1 w 619491"/>
                  <a:gd name="connsiteY4" fmla="*/ 1739278 h 2572913"/>
                  <a:gd name="connsiteX0" fmla="*/ 1 w 657086"/>
                  <a:gd name="connsiteY0" fmla="*/ 1744792 h 2581125"/>
                  <a:gd name="connsiteX1" fmla="*/ 528501 w 657086"/>
                  <a:gd name="connsiteY1" fmla="*/ 19731 h 2581125"/>
                  <a:gd name="connsiteX2" fmla="*/ 657086 w 657086"/>
                  <a:gd name="connsiteY2" fmla="*/ 1089838 h 2581125"/>
                  <a:gd name="connsiteX3" fmla="*/ 523599 w 657086"/>
                  <a:gd name="connsiteY3" fmla="*/ 2566072 h 2581125"/>
                  <a:gd name="connsiteX4" fmla="*/ 1 w 657086"/>
                  <a:gd name="connsiteY4" fmla="*/ 1744792 h 2581125"/>
                  <a:gd name="connsiteX0" fmla="*/ 1 w 772202"/>
                  <a:gd name="connsiteY0" fmla="*/ 1745145 h 2581478"/>
                  <a:gd name="connsiteX1" fmla="*/ 528501 w 772202"/>
                  <a:gd name="connsiteY1" fmla="*/ 20084 h 2581478"/>
                  <a:gd name="connsiteX2" fmla="*/ 657086 w 772202"/>
                  <a:gd name="connsiteY2" fmla="*/ 1090191 h 2581478"/>
                  <a:gd name="connsiteX3" fmla="*/ 523599 w 772202"/>
                  <a:gd name="connsiteY3" fmla="*/ 2566425 h 2581478"/>
                  <a:gd name="connsiteX4" fmla="*/ 1 w 772202"/>
                  <a:gd name="connsiteY4" fmla="*/ 1745145 h 2581478"/>
                  <a:gd name="connsiteX0" fmla="*/ 1 w 730730"/>
                  <a:gd name="connsiteY0" fmla="*/ 1744650 h 2580983"/>
                  <a:gd name="connsiteX1" fmla="*/ 528501 w 730730"/>
                  <a:gd name="connsiteY1" fmla="*/ 19589 h 2580983"/>
                  <a:gd name="connsiteX2" fmla="*/ 657086 w 730730"/>
                  <a:gd name="connsiteY2" fmla="*/ 1089696 h 2580983"/>
                  <a:gd name="connsiteX3" fmla="*/ 523599 w 730730"/>
                  <a:gd name="connsiteY3" fmla="*/ 2565930 h 2580983"/>
                  <a:gd name="connsiteX4" fmla="*/ 1 w 730730"/>
                  <a:gd name="connsiteY4" fmla="*/ 1744650 h 2580983"/>
                  <a:gd name="connsiteX0" fmla="*/ 2274 w 733003"/>
                  <a:gd name="connsiteY0" fmla="*/ 1744650 h 2001867"/>
                  <a:gd name="connsiteX1" fmla="*/ 530774 w 733003"/>
                  <a:gd name="connsiteY1" fmla="*/ 19589 h 2001867"/>
                  <a:gd name="connsiteX2" fmla="*/ 659359 w 733003"/>
                  <a:gd name="connsiteY2" fmla="*/ 1089696 h 2001867"/>
                  <a:gd name="connsiteX3" fmla="*/ 352195 w 733003"/>
                  <a:gd name="connsiteY3" fmla="*/ 1927487 h 2001867"/>
                  <a:gd name="connsiteX4" fmla="*/ 2274 w 733003"/>
                  <a:gd name="connsiteY4" fmla="*/ 1744650 h 2001867"/>
                  <a:gd name="connsiteX0" fmla="*/ 2045 w 773416"/>
                  <a:gd name="connsiteY0" fmla="*/ 1589982 h 1949919"/>
                  <a:gd name="connsiteX1" fmla="*/ 569998 w 773416"/>
                  <a:gd name="connsiteY1" fmla="*/ 13077 h 1949919"/>
                  <a:gd name="connsiteX2" fmla="*/ 698583 w 773416"/>
                  <a:gd name="connsiteY2" fmla="*/ 1083184 h 1949919"/>
                  <a:gd name="connsiteX3" fmla="*/ 391419 w 773416"/>
                  <a:gd name="connsiteY3" fmla="*/ 1920975 h 1949919"/>
                  <a:gd name="connsiteX4" fmla="*/ 2045 w 773416"/>
                  <a:gd name="connsiteY4" fmla="*/ 1589982 h 1949919"/>
                  <a:gd name="connsiteX0" fmla="*/ 14045 w 785416"/>
                  <a:gd name="connsiteY0" fmla="*/ 1589982 h 1929995"/>
                  <a:gd name="connsiteX1" fmla="*/ 581998 w 785416"/>
                  <a:gd name="connsiteY1" fmla="*/ 13077 h 1929995"/>
                  <a:gd name="connsiteX2" fmla="*/ 710583 w 785416"/>
                  <a:gd name="connsiteY2" fmla="*/ 1083184 h 1929995"/>
                  <a:gd name="connsiteX3" fmla="*/ 217982 w 785416"/>
                  <a:gd name="connsiteY3" fmla="*/ 1898347 h 1929995"/>
                  <a:gd name="connsiteX4" fmla="*/ 14045 w 785416"/>
                  <a:gd name="connsiteY4" fmla="*/ 1589982 h 1929995"/>
                  <a:gd name="connsiteX0" fmla="*/ 13401 w 719426"/>
                  <a:gd name="connsiteY0" fmla="*/ 1582448 h 1893144"/>
                  <a:gd name="connsiteX1" fmla="*/ 581354 w 719426"/>
                  <a:gd name="connsiteY1" fmla="*/ 5543 h 1893144"/>
                  <a:gd name="connsiteX2" fmla="*/ 709939 w 719426"/>
                  <a:gd name="connsiteY2" fmla="*/ 1075650 h 1893144"/>
                  <a:gd name="connsiteX3" fmla="*/ 647279 w 719426"/>
                  <a:gd name="connsiteY3" fmla="*/ 1526787 h 1893144"/>
                  <a:gd name="connsiteX4" fmla="*/ 217338 w 719426"/>
                  <a:gd name="connsiteY4" fmla="*/ 1890813 h 1893144"/>
                  <a:gd name="connsiteX5" fmla="*/ 13401 w 719426"/>
                  <a:gd name="connsiteY5" fmla="*/ 1582448 h 1893144"/>
                  <a:gd name="connsiteX0" fmla="*/ 11502 w 708962"/>
                  <a:gd name="connsiteY0" fmla="*/ 1582448 h 1890834"/>
                  <a:gd name="connsiteX1" fmla="*/ 579455 w 708962"/>
                  <a:gd name="connsiteY1" fmla="*/ 5543 h 1890834"/>
                  <a:gd name="connsiteX2" fmla="*/ 708040 w 708962"/>
                  <a:gd name="connsiteY2" fmla="*/ 1075650 h 1890834"/>
                  <a:gd name="connsiteX3" fmla="*/ 424432 w 708962"/>
                  <a:gd name="connsiteY3" fmla="*/ 1595388 h 1890834"/>
                  <a:gd name="connsiteX4" fmla="*/ 215439 w 708962"/>
                  <a:gd name="connsiteY4" fmla="*/ 1890813 h 1890834"/>
                  <a:gd name="connsiteX5" fmla="*/ 11502 w 708962"/>
                  <a:gd name="connsiteY5" fmla="*/ 1582448 h 1890834"/>
                  <a:gd name="connsiteX0" fmla="*/ 11502 w 805607"/>
                  <a:gd name="connsiteY0" fmla="*/ 1583830 h 1892216"/>
                  <a:gd name="connsiteX1" fmla="*/ 579455 w 805607"/>
                  <a:gd name="connsiteY1" fmla="*/ 6925 h 1892216"/>
                  <a:gd name="connsiteX2" fmla="*/ 708040 w 805607"/>
                  <a:gd name="connsiteY2" fmla="*/ 1077032 h 1892216"/>
                  <a:gd name="connsiteX3" fmla="*/ 424432 w 805607"/>
                  <a:gd name="connsiteY3" fmla="*/ 1596770 h 1892216"/>
                  <a:gd name="connsiteX4" fmla="*/ 215439 w 805607"/>
                  <a:gd name="connsiteY4" fmla="*/ 1892195 h 1892216"/>
                  <a:gd name="connsiteX5" fmla="*/ 11502 w 805607"/>
                  <a:gd name="connsiteY5" fmla="*/ 1583830 h 1892216"/>
                  <a:gd name="connsiteX0" fmla="*/ 14045 w 808150"/>
                  <a:gd name="connsiteY0" fmla="*/ 1583830 h 1923843"/>
                  <a:gd name="connsiteX1" fmla="*/ 581998 w 808150"/>
                  <a:gd name="connsiteY1" fmla="*/ 6925 h 1923843"/>
                  <a:gd name="connsiteX2" fmla="*/ 710583 w 808150"/>
                  <a:gd name="connsiteY2" fmla="*/ 1077032 h 1923843"/>
                  <a:gd name="connsiteX3" fmla="*/ 217982 w 808150"/>
                  <a:gd name="connsiteY3" fmla="*/ 1892195 h 1923843"/>
                  <a:gd name="connsiteX4" fmla="*/ 14045 w 808150"/>
                  <a:gd name="connsiteY4" fmla="*/ 1583830 h 1923843"/>
                  <a:gd name="connsiteX0" fmla="*/ 14045 w 808150"/>
                  <a:gd name="connsiteY0" fmla="*/ 1583830 h 1923843"/>
                  <a:gd name="connsiteX1" fmla="*/ 581998 w 808150"/>
                  <a:gd name="connsiteY1" fmla="*/ 6925 h 1923843"/>
                  <a:gd name="connsiteX2" fmla="*/ 710583 w 808150"/>
                  <a:gd name="connsiteY2" fmla="*/ 1077032 h 1923843"/>
                  <a:gd name="connsiteX3" fmla="*/ 217982 w 808150"/>
                  <a:gd name="connsiteY3" fmla="*/ 1892195 h 1923843"/>
                  <a:gd name="connsiteX4" fmla="*/ 14045 w 808150"/>
                  <a:gd name="connsiteY4" fmla="*/ 1583830 h 19238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08150" h="1923843">
                    <a:moveTo>
                      <a:pt x="14045" y="1583830"/>
                    </a:moveTo>
                    <a:cubicBezTo>
                      <a:pt x="74714" y="1269618"/>
                      <a:pt x="465908" y="91391"/>
                      <a:pt x="581998" y="6925"/>
                    </a:cubicBezTo>
                    <a:cubicBezTo>
                      <a:pt x="698088" y="-77541"/>
                      <a:pt x="945048" y="629978"/>
                      <a:pt x="710583" y="1077032"/>
                    </a:cubicBezTo>
                    <a:cubicBezTo>
                      <a:pt x="594757" y="1619517"/>
                      <a:pt x="334072" y="1807729"/>
                      <a:pt x="217982" y="1892195"/>
                    </a:cubicBezTo>
                    <a:cubicBezTo>
                      <a:pt x="101892" y="1976661"/>
                      <a:pt x="-46624" y="1898042"/>
                      <a:pt x="14045" y="158383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84" name="Elipse 6"/>
              <p:cNvSpPr/>
              <p:nvPr/>
            </p:nvSpPr>
            <p:spPr>
              <a:xfrm rot="4431827">
                <a:off x="4543388" y="2454332"/>
                <a:ext cx="699255" cy="1350848"/>
              </a:xfrm>
              <a:custGeom>
                <a:avLst/>
                <a:gdLst>
                  <a:gd name="connsiteX0" fmla="*/ 0 w 799893"/>
                  <a:gd name="connsiteY0" fmla="*/ 1516044 h 3032088"/>
                  <a:gd name="connsiteX1" fmla="*/ 399947 w 799893"/>
                  <a:gd name="connsiteY1" fmla="*/ 0 h 3032088"/>
                  <a:gd name="connsiteX2" fmla="*/ 799894 w 799893"/>
                  <a:gd name="connsiteY2" fmla="*/ 1516044 h 3032088"/>
                  <a:gd name="connsiteX3" fmla="*/ 399947 w 799893"/>
                  <a:gd name="connsiteY3" fmla="*/ 3032088 h 3032088"/>
                  <a:gd name="connsiteX4" fmla="*/ 0 w 799893"/>
                  <a:gd name="connsiteY4" fmla="*/ 1516044 h 3032088"/>
                  <a:gd name="connsiteX0" fmla="*/ 0 w 928447"/>
                  <a:gd name="connsiteY0" fmla="*/ 1726285 h 3035006"/>
                  <a:gd name="connsiteX1" fmla="*/ 528500 w 928447"/>
                  <a:gd name="connsiteY1" fmla="*/ 1224 h 3035006"/>
                  <a:gd name="connsiteX2" fmla="*/ 928447 w 928447"/>
                  <a:gd name="connsiteY2" fmla="*/ 1517268 h 3035006"/>
                  <a:gd name="connsiteX3" fmla="*/ 528500 w 928447"/>
                  <a:gd name="connsiteY3" fmla="*/ 3033312 h 3035006"/>
                  <a:gd name="connsiteX4" fmla="*/ 0 w 928447"/>
                  <a:gd name="connsiteY4" fmla="*/ 1726285 h 3035006"/>
                  <a:gd name="connsiteX0" fmla="*/ 1 w 928448"/>
                  <a:gd name="connsiteY0" fmla="*/ 1726285 h 2549541"/>
                  <a:gd name="connsiteX1" fmla="*/ 528501 w 928448"/>
                  <a:gd name="connsiteY1" fmla="*/ 1224 h 2549541"/>
                  <a:gd name="connsiteX2" fmla="*/ 928448 w 928448"/>
                  <a:gd name="connsiteY2" fmla="*/ 1517268 h 2549541"/>
                  <a:gd name="connsiteX3" fmla="*/ 523599 w 928448"/>
                  <a:gd name="connsiteY3" fmla="*/ 2547565 h 2549541"/>
                  <a:gd name="connsiteX4" fmla="*/ 1 w 928448"/>
                  <a:gd name="connsiteY4" fmla="*/ 1726285 h 2549541"/>
                  <a:gd name="connsiteX0" fmla="*/ 1 w 736438"/>
                  <a:gd name="connsiteY0" fmla="*/ 1725270 h 2546955"/>
                  <a:gd name="connsiteX1" fmla="*/ 528501 w 736438"/>
                  <a:gd name="connsiteY1" fmla="*/ 209 h 2546955"/>
                  <a:gd name="connsiteX2" fmla="*/ 736438 w 736438"/>
                  <a:gd name="connsiteY2" fmla="*/ 1634335 h 2546955"/>
                  <a:gd name="connsiteX3" fmla="*/ 523599 w 736438"/>
                  <a:gd name="connsiteY3" fmla="*/ 2546550 h 2546955"/>
                  <a:gd name="connsiteX4" fmla="*/ 1 w 736438"/>
                  <a:gd name="connsiteY4" fmla="*/ 1725270 h 2546955"/>
                  <a:gd name="connsiteX0" fmla="*/ 1 w 880364"/>
                  <a:gd name="connsiteY0" fmla="*/ 1726366 h 2549732"/>
                  <a:gd name="connsiteX1" fmla="*/ 528501 w 880364"/>
                  <a:gd name="connsiteY1" fmla="*/ 1305 h 2549732"/>
                  <a:gd name="connsiteX2" fmla="*/ 880364 w 880364"/>
                  <a:gd name="connsiteY2" fmla="*/ 1511133 h 2549732"/>
                  <a:gd name="connsiteX3" fmla="*/ 523599 w 880364"/>
                  <a:gd name="connsiteY3" fmla="*/ 2547646 h 2549732"/>
                  <a:gd name="connsiteX4" fmla="*/ 1 w 880364"/>
                  <a:gd name="connsiteY4" fmla="*/ 1726366 h 2549732"/>
                  <a:gd name="connsiteX0" fmla="*/ 1 w 619491"/>
                  <a:gd name="connsiteY0" fmla="*/ 1739278 h 2572913"/>
                  <a:gd name="connsiteX1" fmla="*/ 528501 w 619491"/>
                  <a:gd name="connsiteY1" fmla="*/ 14217 h 2572913"/>
                  <a:gd name="connsiteX2" fmla="*/ 618999 w 619491"/>
                  <a:gd name="connsiteY2" fmla="*/ 1156712 h 2572913"/>
                  <a:gd name="connsiteX3" fmla="*/ 523599 w 619491"/>
                  <a:gd name="connsiteY3" fmla="*/ 2560558 h 2572913"/>
                  <a:gd name="connsiteX4" fmla="*/ 1 w 619491"/>
                  <a:gd name="connsiteY4" fmla="*/ 1739278 h 2572913"/>
                  <a:gd name="connsiteX0" fmla="*/ 1 w 657086"/>
                  <a:gd name="connsiteY0" fmla="*/ 1744792 h 2581125"/>
                  <a:gd name="connsiteX1" fmla="*/ 528501 w 657086"/>
                  <a:gd name="connsiteY1" fmla="*/ 19731 h 2581125"/>
                  <a:gd name="connsiteX2" fmla="*/ 657086 w 657086"/>
                  <a:gd name="connsiteY2" fmla="*/ 1089838 h 2581125"/>
                  <a:gd name="connsiteX3" fmla="*/ 523599 w 657086"/>
                  <a:gd name="connsiteY3" fmla="*/ 2566072 h 2581125"/>
                  <a:gd name="connsiteX4" fmla="*/ 1 w 657086"/>
                  <a:gd name="connsiteY4" fmla="*/ 1744792 h 2581125"/>
                  <a:gd name="connsiteX0" fmla="*/ 1 w 772202"/>
                  <a:gd name="connsiteY0" fmla="*/ 1745145 h 2581478"/>
                  <a:gd name="connsiteX1" fmla="*/ 528501 w 772202"/>
                  <a:gd name="connsiteY1" fmla="*/ 20084 h 2581478"/>
                  <a:gd name="connsiteX2" fmla="*/ 657086 w 772202"/>
                  <a:gd name="connsiteY2" fmla="*/ 1090191 h 2581478"/>
                  <a:gd name="connsiteX3" fmla="*/ 523599 w 772202"/>
                  <a:gd name="connsiteY3" fmla="*/ 2566425 h 2581478"/>
                  <a:gd name="connsiteX4" fmla="*/ 1 w 772202"/>
                  <a:gd name="connsiteY4" fmla="*/ 1745145 h 2581478"/>
                  <a:gd name="connsiteX0" fmla="*/ 1 w 730730"/>
                  <a:gd name="connsiteY0" fmla="*/ 1744650 h 2580983"/>
                  <a:gd name="connsiteX1" fmla="*/ 528501 w 730730"/>
                  <a:gd name="connsiteY1" fmla="*/ 19589 h 2580983"/>
                  <a:gd name="connsiteX2" fmla="*/ 657086 w 730730"/>
                  <a:gd name="connsiteY2" fmla="*/ 1089696 h 2580983"/>
                  <a:gd name="connsiteX3" fmla="*/ 523599 w 730730"/>
                  <a:gd name="connsiteY3" fmla="*/ 2565930 h 2580983"/>
                  <a:gd name="connsiteX4" fmla="*/ 1 w 730730"/>
                  <a:gd name="connsiteY4" fmla="*/ 1744650 h 2580983"/>
                  <a:gd name="connsiteX0" fmla="*/ 2274 w 733003"/>
                  <a:gd name="connsiteY0" fmla="*/ 1744650 h 2001867"/>
                  <a:gd name="connsiteX1" fmla="*/ 530774 w 733003"/>
                  <a:gd name="connsiteY1" fmla="*/ 19589 h 2001867"/>
                  <a:gd name="connsiteX2" fmla="*/ 659359 w 733003"/>
                  <a:gd name="connsiteY2" fmla="*/ 1089696 h 2001867"/>
                  <a:gd name="connsiteX3" fmla="*/ 352195 w 733003"/>
                  <a:gd name="connsiteY3" fmla="*/ 1927487 h 2001867"/>
                  <a:gd name="connsiteX4" fmla="*/ 2274 w 733003"/>
                  <a:gd name="connsiteY4" fmla="*/ 1744650 h 2001867"/>
                  <a:gd name="connsiteX0" fmla="*/ 2045 w 773416"/>
                  <a:gd name="connsiteY0" fmla="*/ 1589982 h 1949919"/>
                  <a:gd name="connsiteX1" fmla="*/ 569998 w 773416"/>
                  <a:gd name="connsiteY1" fmla="*/ 13077 h 1949919"/>
                  <a:gd name="connsiteX2" fmla="*/ 698583 w 773416"/>
                  <a:gd name="connsiteY2" fmla="*/ 1083184 h 1949919"/>
                  <a:gd name="connsiteX3" fmla="*/ 391419 w 773416"/>
                  <a:gd name="connsiteY3" fmla="*/ 1920975 h 1949919"/>
                  <a:gd name="connsiteX4" fmla="*/ 2045 w 773416"/>
                  <a:gd name="connsiteY4" fmla="*/ 1589982 h 1949919"/>
                  <a:gd name="connsiteX0" fmla="*/ 14045 w 785416"/>
                  <a:gd name="connsiteY0" fmla="*/ 1589982 h 1929995"/>
                  <a:gd name="connsiteX1" fmla="*/ 581998 w 785416"/>
                  <a:gd name="connsiteY1" fmla="*/ 13077 h 1929995"/>
                  <a:gd name="connsiteX2" fmla="*/ 710583 w 785416"/>
                  <a:gd name="connsiteY2" fmla="*/ 1083184 h 1929995"/>
                  <a:gd name="connsiteX3" fmla="*/ 217982 w 785416"/>
                  <a:gd name="connsiteY3" fmla="*/ 1898347 h 1929995"/>
                  <a:gd name="connsiteX4" fmla="*/ 14045 w 785416"/>
                  <a:gd name="connsiteY4" fmla="*/ 1589982 h 1929995"/>
                  <a:gd name="connsiteX0" fmla="*/ 13401 w 719426"/>
                  <a:gd name="connsiteY0" fmla="*/ 1582448 h 1893144"/>
                  <a:gd name="connsiteX1" fmla="*/ 581354 w 719426"/>
                  <a:gd name="connsiteY1" fmla="*/ 5543 h 1893144"/>
                  <a:gd name="connsiteX2" fmla="*/ 709939 w 719426"/>
                  <a:gd name="connsiteY2" fmla="*/ 1075650 h 1893144"/>
                  <a:gd name="connsiteX3" fmla="*/ 647279 w 719426"/>
                  <a:gd name="connsiteY3" fmla="*/ 1526787 h 1893144"/>
                  <a:gd name="connsiteX4" fmla="*/ 217338 w 719426"/>
                  <a:gd name="connsiteY4" fmla="*/ 1890813 h 1893144"/>
                  <a:gd name="connsiteX5" fmla="*/ 13401 w 719426"/>
                  <a:gd name="connsiteY5" fmla="*/ 1582448 h 1893144"/>
                  <a:gd name="connsiteX0" fmla="*/ 11502 w 708962"/>
                  <a:gd name="connsiteY0" fmla="*/ 1582448 h 1890834"/>
                  <a:gd name="connsiteX1" fmla="*/ 579455 w 708962"/>
                  <a:gd name="connsiteY1" fmla="*/ 5543 h 1890834"/>
                  <a:gd name="connsiteX2" fmla="*/ 708040 w 708962"/>
                  <a:gd name="connsiteY2" fmla="*/ 1075650 h 1890834"/>
                  <a:gd name="connsiteX3" fmla="*/ 424432 w 708962"/>
                  <a:gd name="connsiteY3" fmla="*/ 1595388 h 1890834"/>
                  <a:gd name="connsiteX4" fmla="*/ 215439 w 708962"/>
                  <a:gd name="connsiteY4" fmla="*/ 1890813 h 1890834"/>
                  <a:gd name="connsiteX5" fmla="*/ 11502 w 708962"/>
                  <a:gd name="connsiteY5" fmla="*/ 1582448 h 1890834"/>
                  <a:gd name="connsiteX0" fmla="*/ 11502 w 805607"/>
                  <a:gd name="connsiteY0" fmla="*/ 1583830 h 1892216"/>
                  <a:gd name="connsiteX1" fmla="*/ 579455 w 805607"/>
                  <a:gd name="connsiteY1" fmla="*/ 6925 h 1892216"/>
                  <a:gd name="connsiteX2" fmla="*/ 708040 w 805607"/>
                  <a:gd name="connsiteY2" fmla="*/ 1077032 h 1892216"/>
                  <a:gd name="connsiteX3" fmla="*/ 424432 w 805607"/>
                  <a:gd name="connsiteY3" fmla="*/ 1596770 h 1892216"/>
                  <a:gd name="connsiteX4" fmla="*/ 215439 w 805607"/>
                  <a:gd name="connsiteY4" fmla="*/ 1892195 h 1892216"/>
                  <a:gd name="connsiteX5" fmla="*/ 11502 w 805607"/>
                  <a:gd name="connsiteY5" fmla="*/ 1583830 h 1892216"/>
                  <a:gd name="connsiteX0" fmla="*/ 14045 w 808150"/>
                  <a:gd name="connsiteY0" fmla="*/ 1583830 h 1923843"/>
                  <a:gd name="connsiteX1" fmla="*/ 581998 w 808150"/>
                  <a:gd name="connsiteY1" fmla="*/ 6925 h 1923843"/>
                  <a:gd name="connsiteX2" fmla="*/ 710583 w 808150"/>
                  <a:gd name="connsiteY2" fmla="*/ 1077032 h 1923843"/>
                  <a:gd name="connsiteX3" fmla="*/ 217982 w 808150"/>
                  <a:gd name="connsiteY3" fmla="*/ 1892195 h 1923843"/>
                  <a:gd name="connsiteX4" fmla="*/ 14045 w 808150"/>
                  <a:gd name="connsiteY4" fmla="*/ 1583830 h 1923843"/>
                  <a:gd name="connsiteX0" fmla="*/ 14045 w 808150"/>
                  <a:gd name="connsiteY0" fmla="*/ 1583830 h 1923843"/>
                  <a:gd name="connsiteX1" fmla="*/ 581998 w 808150"/>
                  <a:gd name="connsiteY1" fmla="*/ 6925 h 1923843"/>
                  <a:gd name="connsiteX2" fmla="*/ 710583 w 808150"/>
                  <a:gd name="connsiteY2" fmla="*/ 1077032 h 1923843"/>
                  <a:gd name="connsiteX3" fmla="*/ 217982 w 808150"/>
                  <a:gd name="connsiteY3" fmla="*/ 1892195 h 1923843"/>
                  <a:gd name="connsiteX4" fmla="*/ 14045 w 808150"/>
                  <a:gd name="connsiteY4" fmla="*/ 1583830 h 1923843"/>
                  <a:gd name="connsiteX0" fmla="*/ 15251 w 897688"/>
                  <a:gd name="connsiteY0" fmla="*/ 1606707 h 1972416"/>
                  <a:gd name="connsiteX1" fmla="*/ 583204 w 897688"/>
                  <a:gd name="connsiteY1" fmla="*/ 29802 h 1972416"/>
                  <a:gd name="connsiteX2" fmla="*/ 816431 w 897688"/>
                  <a:gd name="connsiteY2" fmla="*/ 738225 h 1972416"/>
                  <a:gd name="connsiteX3" fmla="*/ 219188 w 897688"/>
                  <a:gd name="connsiteY3" fmla="*/ 1915072 h 1972416"/>
                  <a:gd name="connsiteX4" fmla="*/ 15251 w 897688"/>
                  <a:gd name="connsiteY4" fmla="*/ 1606707 h 1972416"/>
                  <a:gd name="connsiteX0" fmla="*/ 38 w 882475"/>
                  <a:gd name="connsiteY0" fmla="*/ 1606707 h 1652850"/>
                  <a:gd name="connsiteX1" fmla="*/ 567991 w 882475"/>
                  <a:gd name="connsiteY1" fmla="*/ 29802 h 1652850"/>
                  <a:gd name="connsiteX2" fmla="*/ 801218 w 882475"/>
                  <a:gd name="connsiteY2" fmla="*/ 738225 h 1652850"/>
                  <a:gd name="connsiteX3" fmla="*/ 596133 w 882475"/>
                  <a:gd name="connsiteY3" fmla="*/ 1188619 h 1652850"/>
                  <a:gd name="connsiteX4" fmla="*/ 38 w 882475"/>
                  <a:gd name="connsiteY4" fmla="*/ 1606707 h 1652850"/>
                  <a:gd name="connsiteX0" fmla="*/ 38 w 882475"/>
                  <a:gd name="connsiteY0" fmla="*/ 1606707 h 1619617"/>
                  <a:gd name="connsiteX1" fmla="*/ 567991 w 882475"/>
                  <a:gd name="connsiteY1" fmla="*/ 29802 h 1619617"/>
                  <a:gd name="connsiteX2" fmla="*/ 801218 w 882475"/>
                  <a:gd name="connsiteY2" fmla="*/ 738225 h 1619617"/>
                  <a:gd name="connsiteX3" fmla="*/ 38 w 882475"/>
                  <a:gd name="connsiteY3" fmla="*/ 1606707 h 1619617"/>
                  <a:gd name="connsiteX0" fmla="*/ 77 w 603706"/>
                  <a:gd name="connsiteY0" fmla="*/ 1176696 h 1202370"/>
                  <a:gd name="connsiteX1" fmla="*/ 295138 w 603706"/>
                  <a:gd name="connsiteY1" fmla="*/ 10787 h 1202370"/>
                  <a:gd name="connsiteX2" fmla="*/ 528365 w 603706"/>
                  <a:gd name="connsiteY2" fmla="*/ 719210 h 1202370"/>
                  <a:gd name="connsiteX3" fmla="*/ 77 w 603706"/>
                  <a:gd name="connsiteY3" fmla="*/ 1176696 h 1202370"/>
                  <a:gd name="connsiteX0" fmla="*/ 53 w 716807"/>
                  <a:gd name="connsiteY0" fmla="*/ 1172474 h 1198396"/>
                  <a:gd name="connsiteX1" fmla="*/ 405926 w 716807"/>
                  <a:gd name="connsiteY1" fmla="*/ 10629 h 1198396"/>
                  <a:gd name="connsiteX2" fmla="*/ 639153 w 716807"/>
                  <a:gd name="connsiteY2" fmla="*/ 719052 h 1198396"/>
                  <a:gd name="connsiteX3" fmla="*/ 53 w 716807"/>
                  <a:gd name="connsiteY3" fmla="*/ 1172474 h 1198396"/>
                  <a:gd name="connsiteX0" fmla="*/ 2822 w 710023"/>
                  <a:gd name="connsiteY0" fmla="*/ 1176853 h 1196677"/>
                  <a:gd name="connsiteX1" fmla="*/ 408695 w 710023"/>
                  <a:gd name="connsiteY1" fmla="*/ 15008 h 1196677"/>
                  <a:gd name="connsiteX2" fmla="*/ 631037 w 710023"/>
                  <a:gd name="connsiteY2" fmla="*/ 664286 h 1196677"/>
                  <a:gd name="connsiteX3" fmla="*/ 2822 w 710023"/>
                  <a:gd name="connsiteY3" fmla="*/ 1176853 h 1196677"/>
                  <a:gd name="connsiteX0" fmla="*/ 2262 w 688452"/>
                  <a:gd name="connsiteY0" fmla="*/ 1174115 h 1197372"/>
                  <a:gd name="connsiteX1" fmla="*/ 408135 w 688452"/>
                  <a:gd name="connsiteY1" fmla="*/ 12270 h 1197372"/>
                  <a:gd name="connsiteX2" fmla="*/ 606348 w 688452"/>
                  <a:gd name="connsiteY2" fmla="*/ 696562 h 1197372"/>
                  <a:gd name="connsiteX3" fmla="*/ 2262 w 688452"/>
                  <a:gd name="connsiteY3" fmla="*/ 1174115 h 1197372"/>
                  <a:gd name="connsiteX0" fmla="*/ 430 w 605139"/>
                  <a:gd name="connsiteY0" fmla="*/ 1169159 h 1304403"/>
                  <a:gd name="connsiteX1" fmla="*/ 406303 w 605139"/>
                  <a:gd name="connsiteY1" fmla="*/ 7314 h 1304403"/>
                  <a:gd name="connsiteX2" fmla="*/ 604516 w 605139"/>
                  <a:gd name="connsiteY2" fmla="*/ 691606 h 1304403"/>
                  <a:gd name="connsiteX3" fmla="*/ 333969 w 605139"/>
                  <a:gd name="connsiteY3" fmla="*/ 1227407 h 1304403"/>
                  <a:gd name="connsiteX4" fmla="*/ 430 w 605139"/>
                  <a:gd name="connsiteY4" fmla="*/ 1169159 h 1304403"/>
                  <a:gd name="connsiteX0" fmla="*/ 430 w 690629"/>
                  <a:gd name="connsiteY0" fmla="*/ 1180207 h 1315451"/>
                  <a:gd name="connsiteX1" fmla="*/ 406303 w 690629"/>
                  <a:gd name="connsiteY1" fmla="*/ 18362 h 1315451"/>
                  <a:gd name="connsiteX2" fmla="*/ 604516 w 690629"/>
                  <a:gd name="connsiteY2" fmla="*/ 702654 h 1315451"/>
                  <a:gd name="connsiteX3" fmla="*/ 333969 w 690629"/>
                  <a:gd name="connsiteY3" fmla="*/ 1238455 h 1315451"/>
                  <a:gd name="connsiteX4" fmla="*/ 430 w 690629"/>
                  <a:gd name="connsiteY4" fmla="*/ 1180207 h 1315451"/>
                  <a:gd name="connsiteX0" fmla="*/ 430 w 690629"/>
                  <a:gd name="connsiteY0" fmla="*/ 1180207 h 1315451"/>
                  <a:gd name="connsiteX1" fmla="*/ 406303 w 690629"/>
                  <a:gd name="connsiteY1" fmla="*/ 18362 h 1315451"/>
                  <a:gd name="connsiteX2" fmla="*/ 604516 w 690629"/>
                  <a:gd name="connsiteY2" fmla="*/ 702654 h 1315451"/>
                  <a:gd name="connsiteX3" fmla="*/ 333969 w 690629"/>
                  <a:gd name="connsiteY3" fmla="*/ 1238455 h 1315451"/>
                  <a:gd name="connsiteX4" fmla="*/ 430 w 690629"/>
                  <a:gd name="connsiteY4" fmla="*/ 1180207 h 1315451"/>
                  <a:gd name="connsiteX0" fmla="*/ 430 w 648109"/>
                  <a:gd name="connsiteY0" fmla="*/ 1170682 h 1305926"/>
                  <a:gd name="connsiteX1" fmla="*/ 406303 w 648109"/>
                  <a:gd name="connsiteY1" fmla="*/ 8837 h 1305926"/>
                  <a:gd name="connsiteX2" fmla="*/ 604516 w 648109"/>
                  <a:gd name="connsiteY2" fmla="*/ 693129 h 1305926"/>
                  <a:gd name="connsiteX3" fmla="*/ 333969 w 648109"/>
                  <a:gd name="connsiteY3" fmla="*/ 1228930 h 1305926"/>
                  <a:gd name="connsiteX4" fmla="*/ 430 w 648109"/>
                  <a:gd name="connsiteY4" fmla="*/ 1170682 h 1305926"/>
                  <a:gd name="connsiteX0" fmla="*/ 430 w 700616"/>
                  <a:gd name="connsiteY0" fmla="*/ 1173711 h 1308955"/>
                  <a:gd name="connsiteX1" fmla="*/ 406303 w 700616"/>
                  <a:gd name="connsiteY1" fmla="*/ 11866 h 1308955"/>
                  <a:gd name="connsiteX2" fmla="*/ 604516 w 700616"/>
                  <a:gd name="connsiteY2" fmla="*/ 696158 h 1308955"/>
                  <a:gd name="connsiteX3" fmla="*/ 333969 w 700616"/>
                  <a:gd name="connsiteY3" fmla="*/ 1231959 h 1308955"/>
                  <a:gd name="connsiteX4" fmla="*/ 430 w 700616"/>
                  <a:gd name="connsiteY4" fmla="*/ 1173711 h 1308955"/>
                  <a:gd name="connsiteX0" fmla="*/ 1228 w 609266"/>
                  <a:gd name="connsiteY0" fmla="*/ 1209587 h 1347405"/>
                  <a:gd name="connsiteX1" fmla="*/ 460802 w 609266"/>
                  <a:gd name="connsiteY1" fmla="*/ 7285 h 1347405"/>
                  <a:gd name="connsiteX2" fmla="*/ 605314 w 609266"/>
                  <a:gd name="connsiteY2" fmla="*/ 732034 h 1347405"/>
                  <a:gd name="connsiteX3" fmla="*/ 334767 w 609266"/>
                  <a:gd name="connsiteY3" fmla="*/ 1267835 h 1347405"/>
                  <a:gd name="connsiteX4" fmla="*/ 1228 w 609266"/>
                  <a:gd name="connsiteY4" fmla="*/ 1209587 h 1347405"/>
                  <a:gd name="connsiteX0" fmla="*/ 1228 w 671870"/>
                  <a:gd name="connsiteY0" fmla="*/ 1213751 h 1351569"/>
                  <a:gd name="connsiteX1" fmla="*/ 460802 w 671870"/>
                  <a:gd name="connsiteY1" fmla="*/ 11449 h 1351569"/>
                  <a:gd name="connsiteX2" fmla="*/ 605314 w 671870"/>
                  <a:gd name="connsiteY2" fmla="*/ 736198 h 1351569"/>
                  <a:gd name="connsiteX3" fmla="*/ 334767 w 671870"/>
                  <a:gd name="connsiteY3" fmla="*/ 1271999 h 1351569"/>
                  <a:gd name="connsiteX4" fmla="*/ 1228 w 671870"/>
                  <a:gd name="connsiteY4" fmla="*/ 1213751 h 1351569"/>
                  <a:gd name="connsiteX0" fmla="*/ 1228 w 705477"/>
                  <a:gd name="connsiteY0" fmla="*/ 1213030 h 1350848"/>
                  <a:gd name="connsiteX1" fmla="*/ 460802 w 705477"/>
                  <a:gd name="connsiteY1" fmla="*/ 10728 h 1350848"/>
                  <a:gd name="connsiteX2" fmla="*/ 644411 w 705477"/>
                  <a:gd name="connsiteY2" fmla="*/ 746689 h 1350848"/>
                  <a:gd name="connsiteX3" fmla="*/ 334767 w 705477"/>
                  <a:gd name="connsiteY3" fmla="*/ 1271278 h 1350848"/>
                  <a:gd name="connsiteX4" fmla="*/ 1228 w 705477"/>
                  <a:gd name="connsiteY4" fmla="*/ 1213030 h 13508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5477" h="1350848">
                    <a:moveTo>
                      <a:pt x="1228" y="1213030"/>
                    </a:moveTo>
                    <a:cubicBezTo>
                      <a:pt x="22234" y="1002938"/>
                      <a:pt x="353605" y="88452"/>
                      <a:pt x="460802" y="10728"/>
                    </a:cubicBezTo>
                    <a:cubicBezTo>
                      <a:pt x="567999" y="-66996"/>
                      <a:pt x="821403" y="287756"/>
                      <a:pt x="644411" y="746689"/>
                    </a:cubicBezTo>
                    <a:cubicBezTo>
                      <a:pt x="467419" y="1205622"/>
                      <a:pt x="435448" y="1191686"/>
                      <a:pt x="334767" y="1271278"/>
                    </a:cubicBezTo>
                    <a:cubicBezTo>
                      <a:pt x="234086" y="1350870"/>
                      <a:pt x="-19778" y="1423122"/>
                      <a:pt x="1228" y="121303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</p:grpSp>
      <p:pic>
        <p:nvPicPr>
          <p:cNvPr id="130" name="Picture 7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8729" y="3741561"/>
            <a:ext cx="1275522" cy="14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1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7524" y="3958880"/>
            <a:ext cx="1270743" cy="14567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64" name="Picture 13" descr="http://theemob.org/wp-content/uploads/cartoon-evil-bomb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 bwMode="auto">
          <a:xfrm>
            <a:off x="724755" y="111289"/>
            <a:ext cx="1833213" cy="249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50000"/>
                    </a14:imgEffect>
                    <a14:imgEffect>
                      <a14:colorTemperature colorTemp="1120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301" y="658837"/>
            <a:ext cx="1652587" cy="969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87618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6" name="Picture 4" descr="https://classes.lt.unt.edu/Spring_2015/LTEC_3220_020/acs0286/Assignment_4/Graphics/Pictures_before_editing/free-vector-flame-vector_006123_Fire_flames1%20copy.jp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356992" y="-28210"/>
            <a:ext cx="5715000" cy="6753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9" name="Picture 7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DDB"/>
              </a:clrFrom>
              <a:clrTo>
                <a:srgbClr val="FFFDDB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2" y="-62847"/>
            <a:ext cx="5718175" cy="6754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" name="Picture 5" descr="C:\Users\rcamolez\Documents\work\Pessoal\Bitbucket\JetBomb\resource\graphs\flame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8059" y="-62847"/>
            <a:ext cx="5718175" cy="6754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8025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3" descr="http://theemob.org/wp-content/uploads/cartoon-evil-bomb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 bwMode="auto">
          <a:xfrm>
            <a:off x="545510" y="1001075"/>
            <a:ext cx="3929655" cy="5349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colorTemperature colorTemp="1120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5756" y="2141886"/>
            <a:ext cx="3542468" cy="20792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140749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upo 25"/>
          <p:cNvGrpSpPr>
            <a:grpSpLocks noChangeAspect="1"/>
          </p:cNvGrpSpPr>
          <p:nvPr/>
        </p:nvGrpSpPr>
        <p:grpSpPr>
          <a:xfrm>
            <a:off x="98900" y="-605142"/>
            <a:ext cx="9016920" cy="7840800"/>
            <a:chOff x="881360" y="75258"/>
            <a:chExt cx="7452000" cy="6480000"/>
          </a:xfrm>
        </p:grpSpPr>
        <p:pic>
          <p:nvPicPr>
            <p:cNvPr id="9221" name="Picture 5" descr="C:\Users\rcamolez\Documents\work\Pessoal\Bitbucket\JetBomb\resource\graphs\flame.png"/>
            <p:cNvPicPr>
              <a:picLocks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935" t="69160" r="1543"/>
            <a:stretch/>
          </p:blipFill>
          <p:spPr bwMode="auto">
            <a:xfrm>
              <a:off x="881360" y="75258"/>
              <a:ext cx="828000" cy="32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5" descr="C:\Users\rcamolez\Documents\work\Pessoal\Bitbucket\JetBomb\resource\graphs\flame.png"/>
            <p:cNvPicPr>
              <a:picLocks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75" t="69160" r="40237"/>
            <a:stretch/>
          </p:blipFill>
          <p:spPr bwMode="auto">
            <a:xfrm>
              <a:off x="1709360" y="75258"/>
              <a:ext cx="828000" cy="32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5" descr="C:\Users\rcamolez\Documents\work\Pessoal\Bitbucket\JetBomb\resource\graphs\flame.png"/>
            <p:cNvPicPr>
              <a:picLocks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21" t="69160" r="80192" b="-1"/>
            <a:stretch/>
          </p:blipFill>
          <p:spPr bwMode="auto">
            <a:xfrm>
              <a:off x="5021360" y="75258"/>
              <a:ext cx="828000" cy="32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5" descr="C:\Users\rcamolez\Documents\work\Pessoal\Bitbucket\JetBomb\resource\graphs\flame.png"/>
            <p:cNvPicPr>
              <a:picLocks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0038" t="34852" b="34119"/>
            <a:stretch/>
          </p:blipFill>
          <p:spPr bwMode="auto">
            <a:xfrm>
              <a:off x="5849360" y="75258"/>
              <a:ext cx="828000" cy="32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5" descr="C:\Users\rcamolez\Documents\work\Pessoal\Bitbucket\JetBomb\resource\graphs\flame.png"/>
            <p:cNvPicPr>
              <a:picLocks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864" t="34851" r="41715" b="34118"/>
            <a:stretch/>
          </p:blipFill>
          <p:spPr bwMode="auto">
            <a:xfrm>
              <a:off x="3365360" y="75258"/>
              <a:ext cx="828000" cy="32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5" descr="C:\Users\rcamolez\Documents\work\Pessoal\Bitbucket\JetBomb\resource\graphs\flame.png"/>
            <p:cNvPicPr>
              <a:picLocks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851" r="77233" b="34119"/>
            <a:stretch/>
          </p:blipFill>
          <p:spPr bwMode="auto">
            <a:xfrm>
              <a:off x="7505360" y="75258"/>
              <a:ext cx="828000" cy="32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5" descr="C:\Users\rcamolez\Documents\work\Pessoal\Bitbucket\JetBomb\resource\graphs\flame.png"/>
            <p:cNvPicPr>
              <a:picLocks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7464" b="69085"/>
            <a:stretch/>
          </p:blipFill>
          <p:spPr bwMode="auto">
            <a:xfrm>
              <a:off x="6677360" y="75258"/>
              <a:ext cx="828000" cy="32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5" descr="C:\Users\rcamolez\Documents\work\Pessoal\Bitbucket\JetBomb\resource\graphs\flame.png"/>
            <p:cNvPicPr>
              <a:picLocks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285" r="41407" b="69084"/>
            <a:stretch/>
          </p:blipFill>
          <p:spPr bwMode="auto">
            <a:xfrm>
              <a:off x="4193360" y="75258"/>
              <a:ext cx="828000" cy="32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5" descr="C:\Users\rcamolez\Documents\work\Pessoal\Bitbucket\JetBomb\resource\graphs\flame.png"/>
            <p:cNvPicPr>
              <a:picLocks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89" r="80851" b="69084"/>
            <a:stretch/>
          </p:blipFill>
          <p:spPr bwMode="auto">
            <a:xfrm>
              <a:off x="2537360" y="75258"/>
              <a:ext cx="828000" cy="32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5" descr="C:\Users\rcamolez\Documents\work\Pessoal\Bitbucket\JetBomb\resource\graphs\flame.png"/>
            <p:cNvPicPr>
              <a:picLocks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935" t="69160" r="1543"/>
            <a:stretch/>
          </p:blipFill>
          <p:spPr bwMode="auto">
            <a:xfrm flipH="1">
              <a:off x="7505360" y="3315258"/>
              <a:ext cx="828000" cy="32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5" descr="C:\Users\rcamolez\Documents\work\Pessoal\Bitbucket\JetBomb\resource\graphs\flame.png"/>
            <p:cNvPicPr>
              <a:picLocks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75" t="69160" r="40237"/>
            <a:stretch/>
          </p:blipFill>
          <p:spPr bwMode="auto">
            <a:xfrm flipH="1">
              <a:off x="6677360" y="3315258"/>
              <a:ext cx="828000" cy="32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5" descr="C:\Users\rcamolez\Documents\work\Pessoal\Bitbucket\JetBomb\resource\graphs\flame.png"/>
            <p:cNvPicPr>
              <a:picLocks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21" t="69160" r="80192" b="-1"/>
            <a:stretch/>
          </p:blipFill>
          <p:spPr bwMode="auto">
            <a:xfrm flipH="1">
              <a:off x="3365360" y="3315258"/>
              <a:ext cx="828000" cy="32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5" descr="C:\Users\rcamolez\Documents\work\Pessoal\Bitbucket\JetBomb\resource\graphs\flame.png"/>
            <p:cNvPicPr>
              <a:picLocks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0038" t="34852" b="34119"/>
            <a:stretch/>
          </p:blipFill>
          <p:spPr bwMode="auto">
            <a:xfrm flipH="1">
              <a:off x="2537360" y="3315258"/>
              <a:ext cx="828000" cy="32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5" descr="C:\Users\rcamolez\Documents\work\Pessoal\Bitbucket\JetBomb\resource\graphs\flame.png"/>
            <p:cNvPicPr>
              <a:picLocks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864" t="34851" r="41715" b="34118"/>
            <a:stretch/>
          </p:blipFill>
          <p:spPr bwMode="auto">
            <a:xfrm flipH="1">
              <a:off x="5021360" y="3315258"/>
              <a:ext cx="828000" cy="32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5" descr="C:\Users\rcamolez\Documents\work\Pessoal\Bitbucket\JetBomb\resource\graphs\flame.png"/>
            <p:cNvPicPr>
              <a:picLocks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851" r="77233" b="34119"/>
            <a:stretch/>
          </p:blipFill>
          <p:spPr bwMode="auto">
            <a:xfrm flipH="1">
              <a:off x="881360" y="3315258"/>
              <a:ext cx="828000" cy="32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5" descr="C:\Users\rcamolez\Documents\work\Pessoal\Bitbucket\JetBomb\resource\graphs\flame.png"/>
            <p:cNvPicPr>
              <a:picLocks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7464" b="69085"/>
            <a:stretch/>
          </p:blipFill>
          <p:spPr bwMode="auto">
            <a:xfrm flipH="1">
              <a:off x="1709360" y="3315258"/>
              <a:ext cx="828000" cy="32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5" descr="C:\Users\rcamolez\Documents\work\Pessoal\Bitbucket\JetBomb\resource\graphs\flame.png"/>
            <p:cNvPicPr>
              <a:picLocks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285" r="41407" b="69084"/>
            <a:stretch/>
          </p:blipFill>
          <p:spPr bwMode="auto">
            <a:xfrm flipH="1">
              <a:off x="4193360" y="3315258"/>
              <a:ext cx="828000" cy="32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5" descr="C:\Users\rcamolez\Documents\work\Pessoal\Bitbucket\JetBomb\resource\graphs\flame.png"/>
            <p:cNvPicPr>
              <a:picLocks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89" r="80851" b="69084"/>
            <a:stretch/>
          </p:blipFill>
          <p:spPr bwMode="auto">
            <a:xfrm flipH="1">
              <a:off x="5849360" y="3315258"/>
              <a:ext cx="828000" cy="32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391232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o 4"/>
          <p:cNvGrpSpPr/>
          <p:nvPr/>
        </p:nvGrpSpPr>
        <p:grpSpPr>
          <a:xfrm>
            <a:off x="-5725144" y="447260"/>
            <a:ext cx="5226526" cy="1980000"/>
            <a:chOff x="-5197927" y="485647"/>
            <a:chExt cx="5226526" cy="1980000"/>
          </a:xfrm>
        </p:grpSpPr>
        <p:pic>
          <p:nvPicPr>
            <p:cNvPr id="11" name="Picture 2" descr="http://vectorgraphicsblog.com/wp-content/uploads/2012/08/flame-templates-vector.jpg"/>
            <p:cNvPicPr>
              <a:picLocks noChangeArrowheads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2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932" t="21964" r="64164" b="67281"/>
            <a:stretch/>
          </p:blipFill>
          <p:spPr bwMode="auto">
            <a:xfrm rot="16200000" flipH="1">
              <a:off x="-4406267" y="972360"/>
              <a:ext cx="542091" cy="21254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7" name="Grupo 6"/>
            <p:cNvGrpSpPr/>
            <p:nvPr/>
          </p:nvGrpSpPr>
          <p:grpSpPr>
            <a:xfrm flipH="1">
              <a:off x="-4188977" y="485647"/>
              <a:ext cx="4217576" cy="1980000"/>
              <a:chOff x="183704" y="1860527"/>
              <a:chExt cx="5291137" cy="2462213"/>
            </a:xfrm>
          </p:grpSpPr>
          <p:pic>
            <p:nvPicPr>
              <p:cNvPr id="2052" name="Picture 4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27014"/>
              <a:stretch/>
            </p:blipFill>
            <p:spPr bwMode="auto">
              <a:xfrm>
                <a:off x="183704" y="1860527"/>
                <a:ext cx="5291137" cy="179707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20" name="Picture 4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24021"/>
              <a:stretch/>
            </p:blipFill>
            <p:spPr bwMode="auto">
              <a:xfrm>
                <a:off x="183704" y="1860527"/>
                <a:ext cx="4020161" cy="246221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</p:grpSp>
      <p:grpSp>
        <p:nvGrpSpPr>
          <p:cNvPr id="13" name="Grupo 12"/>
          <p:cNvGrpSpPr/>
          <p:nvPr/>
        </p:nvGrpSpPr>
        <p:grpSpPr>
          <a:xfrm>
            <a:off x="4727908" y="447260"/>
            <a:ext cx="5226526" cy="1980000"/>
            <a:chOff x="3908668" y="485646"/>
            <a:chExt cx="5226526" cy="1980000"/>
          </a:xfrm>
        </p:grpSpPr>
        <p:pic>
          <p:nvPicPr>
            <p:cNvPr id="12" name="Picture 2" descr="http://vectorgraphicsblog.com/wp-content/uploads/2012/08/flame-templates-vector.jpg"/>
            <p:cNvPicPr>
              <a:picLocks noChangeArrowheads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2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05" t="21964" r="88791" b="67281"/>
            <a:stretch/>
          </p:blipFill>
          <p:spPr bwMode="auto">
            <a:xfrm rot="16200000" flipH="1">
              <a:off x="4700328" y="972359"/>
              <a:ext cx="542091" cy="21254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3" name="Grupo 22"/>
            <p:cNvGrpSpPr/>
            <p:nvPr/>
          </p:nvGrpSpPr>
          <p:grpSpPr>
            <a:xfrm flipH="1">
              <a:off x="4917618" y="485646"/>
              <a:ext cx="4217576" cy="1980000"/>
              <a:chOff x="183704" y="1860527"/>
              <a:chExt cx="5291137" cy="2462213"/>
            </a:xfrm>
          </p:grpSpPr>
          <p:pic>
            <p:nvPicPr>
              <p:cNvPr id="24" name="Picture 4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27014"/>
              <a:stretch/>
            </p:blipFill>
            <p:spPr bwMode="auto">
              <a:xfrm>
                <a:off x="183704" y="1860527"/>
                <a:ext cx="5291137" cy="179707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25" name="Picture 4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24021"/>
              <a:stretch/>
            </p:blipFill>
            <p:spPr bwMode="auto">
              <a:xfrm>
                <a:off x="183704" y="1860527"/>
                <a:ext cx="4020161" cy="246221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</p:grpSp>
      <p:grpSp>
        <p:nvGrpSpPr>
          <p:cNvPr id="14" name="Grupo 13"/>
          <p:cNvGrpSpPr/>
          <p:nvPr/>
        </p:nvGrpSpPr>
        <p:grpSpPr>
          <a:xfrm>
            <a:off x="9954434" y="447260"/>
            <a:ext cx="5226526" cy="1980000"/>
            <a:chOff x="8498533" y="475393"/>
            <a:chExt cx="5226526" cy="1980000"/>
          </a:xfrm>
        </p:grpSpPr>
        <p:pic>
          <p:nvPicPr>
            <p:cNvPr id="10" name="Picture 2" descr="http://vectorgraphicsblog.com/wp-content/uploads/2012/08/flame-templates-vector.jpg"/>
            <p:cNvPicPr>
              <a:picLocks noChangeArrowheads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2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748" t="21851" r="76348" b="67394"/>
            <a:stretch/>
          </p:blipFill>
          <p:spPr bwMode="auto">
            <a:xfrm rot="16200000" flipH="1">
              <a:off x="9290193" y="962106"/>
              <a:ext cx="542091" cy="21254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7" name="Grupo 26"/>
            <p:cNvGrpSpPr/>
            <p:nvPr/>
          </p:nvGrpSpPr>
          <p:grpSpPr>
            <a:xfrm flipH="1">
              <a:off x="9507483" y="475393"/>
              <a:ext cx="4217576" cy="1980000"/>
              <a:chOff x="183704" y="1860527"/>
              <a:chExt cx="5291137" cy="2462213"/>
            </a:xfrm>
          </p:grpSpPr>
          <p:pic>
            <p:nvPicPr>
              <p:cNvPr id="28" name="Picture 4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27014"/>
              <a:stretch/>
            </p:blipFill>
            <p:spPr bwMode="auto">
              <a:xfrm>
                <a:off x="183704" y="1860527"/>
                <a:ext cx="5291137" cy="179707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29" name="Picture 4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24021"/>
              <a:stretch/>
            </p:blipFill>
            <p:spPr bwMode="auto">
              <a:xfrm>
                <a:off x="183704" y="1860527"/>
                <a:ext cx="4020161" cy="246221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</p:grpSp>
      <p:grpSp>
        <p:nvGrpSpPr>
          <p:cNvPr id="6" name="Grupo 5"/>
          <p:cNvGrpSpPr/>
          <p:nvPr/>
        </p:nvGrpSpPr>
        <p:grpSpPr>
          <a:xfrm>
            <a:off x="-498618" y="447260"/>
            <a:ext cx="5226526" cy="1980000"/>
            <a:chOff x="-762711" y="475393"/>
            <a:chExt cx="5226526" cy="1980000"/>
          </a:xfrm>
        </p:grpSpPr>
        <p:pic>
          <p:nvPicPr>
            <p:cNvPr id="9" name="Picture 2" descr="http://vectorgraphicsblog.com/wp-content/uploads/2012/08/flame-templates-vector.jpg"/>
            <p:cNvPicPr>
              <a:picLocks noChangeArrowheads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2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353" t="11209" r="76743" b="78036"/>
            <a:stretch/>
          </p:blipFill>
          <p:spPr bwMode="auto">
            <a:xfrm rot="16200000" flipH="1">
              <a:off x="28949" y="962106"/>
              <a:ext cx="542091" cy="21254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1" name="Grupo 30"/>
            <p:cNvGrpSpPr/>
            <p:nvPr/>
          </p:nvGrpSpPr>
          <p:grpSpPr>
            <a:xfrm flipH="1">
              <a:off x="246239" y="475393"/>
              <a:ext cx="4217576" cy="1980000"/>
              <a:chOff x="183704" y="1860527"/>
              <a:chExt cx="5291137" cy="2462213"/>
            </a:xfrm>
          </p:grpSpPr>
          <p:pic>
            <p:nvPicPr>
              <p:cNvPr id="32" name="Picture 4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27014"/>
              <a:stretch/>
            </p:blipFill>
            <p:spPr bwMode="auto">
              <a:xfrm>
                <a:off x="183704" y="1860527"/>
                <a:ext cx="5291137" cy="179707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33" name="Picture 4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24021"/>
              <a:stretch/>
            </p:blipFill>
            <p:spPr bwMode="auto">
              <a:xfrm>
                <a:off x="183704" y="1860527"/>
                <a:ext cx="4020161" cy="246221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</p:grp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280618" y="2684750"/>
            <a:ext cx="15706829" cy="14885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8835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://vectorgraphicsblog.com/wp-content/uploads/2012/08/flame-templates-vector.jpg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53" t="11209" r="76743" b="78036"/>
          <a:stretch/>
        </p:blipFill>
        <p:spPr bwMode="auto">
          <a:xfrm>
            <a:off x="668356" y="5608398"/>
            <a:ext cx="439947" cy="819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http://vectorgraphicsblog.com/wp-content/uploads/2012/08/flame-templates-vector.jpg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48" t="21851" r="76348" b="67394"/>
          <a:stretch/>
        </p:blipFill>
        <p:spPr bwMode="auto">
          <a:xfrm>
            <a:off x="1282461" y="5589240"/>
            <a:ext cx="439947" cy="819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http://vectorgraphicsblog.com/wp-content/uploads/2012/08/flame-templates-vector.jpg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32" t="21964" r="64164" b="67281"/>
          <a:stretch/>
        </p:blipFill>
        <p:spPr bwMode="auto">
          <a:xfrm>
            <a:off x="1903756" y="5589240"/>
            <a:ext cx="439947" cy="819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://vectorgraphicsblog.com/wp-content/uploads/2012/08/flame-templates-vector.jpg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05" t="21964" r="88791" b="67281"/>
          <a:stretch/>
        </p:blipFill>
        <p:spPr bwMode="auto">
          <a:xfrm>
            <a:off x="2650614" y="5589240"/>
            <a:ext cx="439947" cy="819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upo 5"/>
          <p:cNvGrpSpPr/>
          <p:nvPr/>
        </p:nvGrpSpPr>
        <p:grpSpPr>
          <a:xfrm flipH="1">
            <a:off x="-1755689" y="275398"/>
            <a:ext cx="5288036" cy="2462578"/>
            <a:chOff x="900953" y="1159884"/>
            <a:chExt cx="6865024" cy="3196964"/>
          </a:xfrm>
        </p:grpSpPr>
        <p:sp>
          <p:nvSpPr>
            <p:cNvPr id="7" name="Elipse 6"/>
            <p:cNvSpPr/>
            <p:nvPr/>
          </p:nvSpPr>
          <p:spPr>
            <a:xfrm>
              <a:off x="4067943" y="2780928"/>
              <a:ext cx="1152128" cy="86409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" name="Elipse 7"/>
            <p:cNvSpPr/>
            <p:nvPr/>
          </p:nvSpPr>
          <p:spPr>
            <a:xfrm rot="2498705">
              <a:off x="5974723" y="1217883"/>
              <a:ext cx="697639" cy="137539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" name="Elipse 8"/>
            <p:cNvSpPr/>
            <p:nvPr/>
          </p:nvSpPr>
          <p:spPr>
            <a:xfrm rot="657467">
              <a:off x="4691420" y="2219224"/>
              <a:ext cx="1152128" cy="27367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" name="Elipse 9"/>
            <p:cNvSpPr/>
            <p:nvPr/>
          </p:nvSpPr>
          <p:spPr>
            <a:xfrm rot="20266206">
              <a:off x="1755097" y="2367150"/>
              <a:ext cx="1754455" cy="27367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1" name="Picture 2" descr="C:\Users\rcamolez\Documents\work\Pessoal\Bitbucket\JetBomb\resource\new graphs\jet.jpg"/>
            <p:cNvPicPr>
              <a:picLocks noChangeAspect="1" noChangeArrowheads="1"/>
            </p:cNvPicPr>
            <p:nvPr/>
          </p:nvPicPr>
          <p:blipFill rotWithShape="1">
            <a:blip r:embed="rId3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74" t="10759" b="15958"/>
            <a:stretch/>
          </p:blipFill>
          <p:spPr bwMode="auto">
            <a:xfrm>
              <a:off x="900953" y="1159884"/>
              <a:ext cx="6865024" cy="31969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" name="Grupo 1"/>
          <p:cNvGrpSpPr/>
          <p:nvPr/>
        </p:nvGrpSpPr>
        <p:grpSpPr>
          <a:xfrm>
            <a:off x="3267474" y="292960"/>
            <a:ext cx="5627811" cy="2462212"/>
            <a:chOff x="3267472" y="1877953"/>
            <a:chExt cx="5627811" cy="2462212"/>
          </a:xfrm>
        </p:grpSpPr>
        <p:pic>
          <p:nvPicPr>
            <p:cNvPr id="10243" name="Picture 3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8800" b="7520"/>
            <a:stretch/>
          </p:blipFill>
          <p:spPr bwMode="auto">
            <a:xfrm>
              <a:off x="3267472" y="2340864"/>
              <a:ext cx="5286375" cy="1814170"/>
            </a:xfrm>
            <a:prstGeom prst="flowChartDecision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244" name="Picture 4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049" r="-6459"/>
            <a:stretch/>
          </p:blipFill>
          <p:spPr bwMode="auto">
            <a:xfrm>
              <a:off x="4433011" y="1877953"/>
              <a:ext cx="4462272" cy="2462212"/>
            </a:xfrm>
            <a:prstGeom prst="parallelogram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3" name="Picture 4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" r="-1" b="30990"/>
            <a:stretch/>
          </p:blipFill>
          <p:spPr bwMode="auto">
            <a:xfrm>
              <a:off x="3267472" y="1877953"/>
              <a:ext cx="5286375" cy="16991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10245" name="Picture 5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75" t="3813" r="6643" b="1204"/>
          <a:stretch/>
        </p:blipFill>
        <p:spPr bwMode="auto">
          <a:xfrm>
            <a:off x="2560322" y="2831871"/>
            <a:ext cx="4782589" cy="23386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53942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/>
          <p:cNvGrpSpPr/>
          <p:nvPr/>
        </p:nvGrpSpPr>
        <p:grpSpPr>
          <a:xfrm>
            <a:off x="-8173414" y="94492"/>
            <a:ext cx="11953329" cy="4138558"/>
            <a:chOff x="-8173414" y="94492"/>
            <a:chExt cx="11953329" cy="4138558"/>
          </a:xfrm>
        </p:grpSpPr>
        <p:pic>
          <p:nvPicPr>
            <p:cNvPr id="4111" name="Picture 15" descr="C:\Users\rcamolez\Documents\work\Pessoal\Bitbucket\JetBomb\resource\new graphs\mountain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8173414" y="94492"/>
              <a:ext cx="11953328" cy="41385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15" descr="C:\Users\rcamolez\Documents\work\Pessoal\Bitbucket\JetBomb\resource\new graphs\mountain.png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869" t="1738" r="64139" b="58473"/>
            <a:stretch/>
          </p:blipFill>
          <p:spPr bwMode="auto">
            <a:xfrm>
              <a:off x="912126" y="226546"/>
              <a:ext cx="2867789" cy="4006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15" descr="C:\Users\rcamolez\Documents\work\Pessoal\Bitbucket\JetBomb\resource\new graphs\mountain.png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861" t="1738" r="50000" b="58473"/>
            <a:stretch/>
          </p:blipFill>
          <p:spPr bwMode="auto">
            <a:xfrm>
              <a:off x="-8173414" y="226546"/>
              <a:ext cx="1690133" cy="4006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106" name="Picture 10" descr="C:\Users\rcamolez\Documents\work\Pessoal\Bitbucket\JetBomb\resource\new graphs\Grass_Ground_PNG_Clipart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883784" y="6021288"/>
            <a:ext cx="14400000" cy="3141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0" descr="C:\Users\rcamolez\Documents\work\Pessoal\Bitbucket\JetBomb\resource\new graphs\Grass_Ground_PNG_Clipart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516216" y="6021288"/>
            <a:ext cx="14400000" cy="3141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upo 2"/>
          <p:cNvGrpSpPr/>
          <p:nvPr/>
        </p:nvGrpSpPr>
        <p:grpSpPr>
          <a:xfrm>
            <a:off x="3779914" y="94492"/>
            <a:ext cx="11953329" cy="4138558"/>
            <a:chOff x="3779914" y="94492"/>
            <a:chExt cx="11953329" cy="4138558"/>
          </a:xfrm>
        </p:grpSpPr>
        <p:pic>
          <p:nvPicPr>
            <p:cNvPr id="14" name="Picture 15" descr="C:\Users\rcamolez\Documents\work\Pessoal\Bitbucket\JetBomb\resource\new graphs\mountain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79914" y="94492"/>
              <a:ext cx="11953328" cy="41385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15" descr="C:\Users\rcamolez\Documents\work\Pessoal\Bitbucket\JetBomb\resource\new graphs\mountain.png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869" t="1738" r="64139" b="58473"/>
            <a:stretch/>
          </p:blipFill>
          <p:spPr bwMode="auto">
            <a:xfrm>
              <a:off x="12865454" y="226546"/>
              <a:ext cx="2867789" cy="4006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15" descr="C:\Users\rcamolez\Documents\work\Pessoal\Bitbucket\JetBomb\resource\new graphs\mountain.png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861" t="1738" r="50000" b="58473"/>
            <a:stretch/>
          </p:blipFill>
          <p:spPr bwMode="auto">
            <a:xfrm>
              <a:off x="3779914" y="226546"/>
              <a:ext cx="1690133" cy="4006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1" name="Picture 9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27" r="22361" b="47616"/>
          <a:stretch/>
        </p:blipFill>
        <p:spPr bwMode="auto">
          <a:xfrm>
            <a:off x="-8173414" y="1700809"/>
            <a:ext cx="11953330" cy="25322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" name="Picture 9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27" r="22361" b="47616"/>
          <a:stretch/>
        </p:blipFill>
        <p:spPr bwMode="auto">
          <a:xfrm flipH="1">
            <a:off x="3779912" y="1700808"/>
            <a:ext cx="11953330" cy="253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45325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5" descr="https://richardsfoodforthought.files.wordpress.com/2014/07/blue-sky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-165629"/>
            <a:ext cx="576064" cy="72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9" name="Grupo 38"/>
          <p:cNvGrpSpPr/>
          <p:nvPr/>
        </p:nvGrpSpPr>
        <p:grpSpPr>
          <a:xfrm flipH="1">
            <a:off x="2552700" y="2430482"/>
            <a:ext cx="5288036" cy="2462578"/>
            <a:chOff x="900953" y="1159884"/>
            <a:chExt cx="6865024" cy="3196964"/>
          </a:xfrm>
        </p:grpSpPr>
        <p:sp>
          <p:nvSpPr>
            <p:cNvPr id="40" name="Elipse 39"/>
            <p:cNvSpPr/>
            <p:nvPr/>
          </p:nvSpPr>
          <p:spPr>
            <a:xfrm>
              <a:off x="4067943" y="2780928"/>
              <a:ext cx="1152128" cy="86409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1" name="Elipse 40"/>
            <p:cNvSpPr/>
            <p:nvPr/>
          </p:nvSpPr>
          <p:spPr>
            <a:xfrm rot="2498705">
              <a:off x="5974723" y="1217883"/>
              <a:ext cx="697639" cy="137539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2" name="Elipse 41"/>
            <p:cNvSpPr/>
            <p:nvPr/>
          </p:nvSpPr>
          <p:spPr>
            <a:xfrm rot="657467">
              <a:off x="4691422" y="2219224"/>
              <a:ext cx="1152128" cy="27367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3" name="Elipse 42"/>
            <p:cNvSpPr/>
            <p:nvPr/>
          </p:nvSpPr>
          <p:spPr>
            <a:xfrm rot="20266206">
              <a:off x="1755097" y="2367151"/>
              <a:ext cx="1754455" cy="27367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4" name="Picture 2" descr="C:\Users\rcamolez\Documents\work\Pessoal\Bitbucket\JetBomb\resource\new graphs\jet.jpg"/>
            <p:cNvPicPr>
              <a:picLocks noChangeAspect="1" noChangeArrowheads="1"/>
            </p:cNvPicPr>
            <p:nvPr/>
          </p:nvPicPr>
          <p:blipFill rotWithShape="1">
            <a:blip r:embed="rId3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74" t="10759" b="15958"/>
            <a:stretch/>
          </p:blipFill>
          <p:spPr bwMode="auto">
            <a:xfrm>
              <a:off x="900953" y="1159884"/>
              <a:ext cx="6865024" cy="31969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3" name="Picture 5" descr="https://richardsfoodforthought.files.wordpress.com/2014/07/blue-sky.jpg"/>
          <p:cNvPicPr>
            <a:picLocks noChangeAspect="1" noChangeArrowheads="1"/>
          </p:cNvPicPr>
          <p:nvPr/>
        </p:nvPicPr>
        <p:blipFill>
          <a:blip r:embed="rId4" cstate="print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9933" y="-165629"/>
            <a:ext cx="576064" cy="72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8448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7" descr="http://rswhite.de/dgame5/tutorial/images/explosion.pn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451" y="-24089"/>
            <a:ext cx="9031362" cy="6773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0091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 descr="https://richardsfoodforthought.files.wordpress.com/2014/07/blue-sky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32656" y="-63352"/>
            <a:ext cx="12039344" cy="72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upo 8"/>
          <p:cNvGrpSpPr/>
          <p:nvPr/>
        </p:nvGrpSpPr>
        <p:grpSpPr>
          <a:xfrm>
            <a:off x="8500756" y="5073674"/>
            <a:ext cx="1615860" cy="1615860"/>
            <a:chOff x="8554042" y="4674738"/>
            <a:chExt cx="1468964" cy="1468964"/>
          </a:xfrm>
        </p:grpSpPr>
        <p:sp>
          <p:nvSpPr>
            <p:cNvPr id="24" name="Elipse 23"/>
            <p:cNvSpPr/>
            <p:nvPr/>
          </p:nvSpPr>
          <p:spPr>
            <a:xfrm>
              <a:off x="8554042" y="4797152"/>
              <a:ext cx="1346550" cy="1346550"/>
            </a:xfrm>
            <a:prstGeom prst="ellipse">
              <a:avLst/>
            </a:prstGeom>
            <a:solidFill>
              <a:srgbClr val="C7C7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" name="Elipse 7"/>
            <p:cNvSpPr/>
            <p:nvPr/>
          </p:nvSpPr>
          <p:spPr>
            <a:xfrm>
              <a:off x="8676456" y="4674738"/>
              <a:ext cx="1346550" cy="134655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22" name="Picture 2"/>
            <p:cNvPicPr>
              <a:picLocks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367" t="12367" r="12367" b="12367"/>
            <a:stretch/>
          </p:blipFill>
          <p:spPr bwMode="auto">
            <a:xfrm>
              <a:off x="8683061" y="4810794"/>
              <a:ext cx="1219310" cy="1219310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" name="CaixaDeTexto 1"/>
          <p:cNvSpPr txBox="1"/>
          <p:nvPr/>
        </p:nvSpPr>
        <p:spPr>
          <a:xfrm>
            <a:off x="341920" y="31241"/>
            <a:ext cx="9089385" cy="1862030"/>
          </a:xfrm>
          <a:prstGeom prst="rect">
            <a:avLst/>
          </a:prstGeom>
          <a:noFill/>
        </p:spPr>
        <p:txBody>
          <a:bodyPr wrap="square" lIns="91422" tIns="45711" rIns="91422" bIns="45711" rtlCol="0">
            <a:spAutoFit/>
          </a:bodyPr>
          <a:lstStyle/>
          <a:p>
            <a:r>
              <a:rPr lang="pt-BR" sz="11500" b="1" dirty="0" err="1">
                <a:ln w="38100">
                  <a:solidFill>
                    <a:schemeClr val="bg1"/>
                  </a:solidFill>
                </a:ln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49000">
                      <a:schemeClr val="bg1">
                        <a:shade val="67500"/>
                        <a:satMod val="115000"/>
                      </a:schemeClr>
                    </a:gs>
                    <a:gs pos="100000">
                      <a:schemeClr val="bg1"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Neuropol X Free" pitchFamily="50" charset="0"/>
              </a:rPr>
              <a:t>JetB</a:t>
            </a:r>
            <a:r>
              <a:rPr lang="pt-BR" sz="11500" b="1" dirty="0">
                <a:ln w="38100">
                  <a:solidFill>
                    <a:schemeClr val="bg1"/>
                  </a:solidFill>
                </a:ln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49000">
                      <a:schemeClr val="bg1">
                        <a:shade val="67500"/>
                        <a:satMod val="115000"/>
                      </a:schemeClr>
                    </a:gs>
                    <a:gs pos="100000">
                      <a:schemeClr val="bg1"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Neuropol X Free" pitchFamily="50" charset="0"/>
              </a:rPr>
              <a:t>  </a:t>
            </a:r>
            <a:r>
              <a:rPr lang="pt-BR" sz="11500" b="1" dirty="0" err="1">
                <a:ln w="38100">
                  <a:solidFill>
                    <a:schemeClr val="bg1"/>
                  </a:solidFill>
                </a:ln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49000">
                      <a:schemeClr val="bg1">
                        <a:shade val="67500"/>
                        <a:satMod val="115000"/>
                      </a:schemeClr>
                    </a:gs>
                    <a:gs pos="100000">
                      <a:schemeClr val="bg1"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Neuropol X Free" pitchFamily="50" charset="0"/>
              </a:rPr>
              <a:t>mb</a:t>
            </a:r>
            <a:endParaRPr lang="pt-BR" sz="11500" b="1" dirty="0">
              <a:ln w="38100">
                <a:solidFill>
                  <a:schemeClr val="bg1"/>
                </a:solidFill>
              </a:ln>
              <a:gradFill flip="none" rotWithShape="1">
                <a:gsLst>
                  <a:gs pos="0">
                    <a:schemeClr val="bg1">
                      <a:lumMod val="50000"/>
                    </a:schemeClr>
                  </a:gs>
                  <a:gs pos="49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latin typeface="Neuropol X Free" pitchFamily="50" charset="0"/>
            </a:endParaRPr>
          </a:p>
        </p:txBody>
      </p:sp>
      <p:pic>
        <p:nvPicPr>
          <p:cNvPr id="5" name="Picture 2" descr="C:\Users\rcamolez\Documents\work\Pessoal\Bitbucket\JetBomb\resource\new graphs\bomb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71" t="-4628" r="-24999" b="-22345"/>
          <a:stretch/>
        </p:blipFill>
        <p:spPr bwMode="auto">
          <a:xfrm flipH="1">
            <a:off x="4177781" y="-61561"/>
            <a:ext cx="2266427" cy="2266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Grupo 13"/>
          <p:cNvGrpSpPr/>
          <p:nvPr/>
        </p:nvGrpSpPr>
        <p:grpSpPr>
          <a:xfrm flipH="1">
            <a:off x="-1002395" y="2467425"/>
            <a:ext cx="5288036" cy="2462578"/>
            <a:chOff x="900953" y="1159884"/>
            <a:chExt cx="6865024" cy="3196964"/>
          </a:xfrm>
        </p:grpSpPr>
        <p:sp>
          <p:nvSpPr>
            <p:cNvPr id="15" name="Elipse 14"/>
            <p:cNvSpPr/>
            <p:nvPr/>
          </p:nvSpPr>
          <p:spPr>
            <a:xfrm>
              <a:off x="4067943" y="2780928"/>
              <a:ext cx="1152128" cy="86409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6" name="Elipse 15"/>
            <p:cNvSpPr/>
            <p:nvPr/>
          </p:nvSpPr>
          <p:spPr>
            <a:xfrm rot="2498705">
              <a:off x="5974723" y="1217883"/>
              <a:ext cx="697639" cy="137539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7" name="Elipse 16"/>
            <p:cNvSpPr/>
            <p:nvPr/>
          </p:nvSpPr>
          <p:spPr>
            <a:xfrm rot="657467">
              <a:off x="4691422" y="2219224"/>
              <a:ext cx="1152128" cy="27367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8" name="Elipse 17"/>
            <p:cNvSpPr/>
            <p:nvPr/>
          </p:nvSpPr>
          <p:spPr>
            <a:xfrm rot="20266206">
              <a:off x="1755097" y="2367151"/>
              <a:ext cx="1754455" cy="27367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9" name="Picture 2" descr="C:\Users\rcamolez\Documents\work\Pessoal\Bitbucket\JetBomb\resource\new graphs\jet.jpg"/>
            <p:cNvPicPr>
              <a:picLocks noChangeAspect="1" noChangeArrowheads="1"/>
            </p:cNvPicPr>
            <p:nvPr/>
          </p:nvPicPr>
          <p:blipFill rotWithShape="1">
            <a:blip r:embed="rId5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74" t="10759" b="15958"/>
            <a:stretch/>
          </p:blipFill>
          <p:spPr bwMode="auto">
            <a:xfrm>
              <a:off x="900953" y="1159884"/>
              <a:ext cx="6865024" cy="31969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" name="Picture 8" descr="C:\Users\rcamolez\Documents\work\Pessoal\Bitbucket\JetBomb\resource\graphs\button_wide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72616" y="5052529"/>
            <a:ext cx="4762500" cy="1619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rcamolez\Documents\work\Pessoal\Bitbucket\JetBomb\resource\graphs\button_small.png"/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6224" y="5052154"/>
            <a:ext cx="2592000" cy="1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6416" y="5085184"/>
            <a:ext cx="1620000" cy="16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7" name="Grupo 6"/>
          <p:cNvGrpSpPr/>
          <p:nvPr/>
        </p:nvGrpSpPr>
        <p:grpSpPr>
          <a:xfrm>
            <a:off x="204952" y="1052736"/>
            <a:ext cx="8765627" cy="2577821"/>
            <a:chOff x="204952" y="1052736"/>
            <a:chExt cx="8765627" cy="2577821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09" t="23911" r="9104" b="33216"/>
            <a:stretch/>
          </p:blipFill>
          <p:spPr bwMode="auto">
            <a:xfrm>
              <a:off x="204952" y="2004788"/>
              <a:ext cx="8765627" cy="13196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3" name="Grupo 2"/>
            <p:cNvGrpSpPr/>
            <p:nvPr/>
          </p:nvGrpSpPr>
          <p:grpSpPr>
            <a:xfrm>
              <a:off x="4239688" y="1052736"/>
              <a:ext cx="2866667" cy="2577821"/>
              <a:chOff x="4239688" y="1052736"/>
              <a:chExt cx="2866667" cy="2577821"/>
            </a:xfrm>
          </p:grpSpPr>
          <p:pic>
            <p:nvPicPr>
              <p:cNvPr id="21" name="Picture 6"/>
              <p:cNvPicPr>
                <a:picLocks noChangeAspect="1" noChangeArrowheads="1"/>
              </p:cNvPicPr>
              <p:nvPr/>
            </p:nvPicPr>
            <p:blipFill rotWithShape="1"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13707" t="2" r="-1" b="-6311"/>
              <a:stretch/>
            </p:blipFill>
            <p:spPr bwMode="auto">
              <a:xfrm>
                <a:off x="4239688" y="1844824"/>
                <a:ext cx="1988496" cy="178573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23" name="Picture 4" descr="http://orig14.deviantart.net/3eb7/f/2012/146/8/a/fire_spark_png_by_dbszabo1-d515vla.png"/>
              <p:cNvPicPr>
                <a:picLocks noChangeAspect="1" noChangeArrowheads="1"/>
              </p:cNvPicPr>
              <p:nvPr/>
            </p:nvPicPr>
            <p:blipFill rotWithShape="1"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1862" t="3723" r="1862" b="-3723"/>
              <a:stretch/>
            </p:blipFill>
            <p:spPr bwMode="auto">
              <a:xfrm>
                <a:off x="5508104" y="1052736"/>
                <a:ext cx="1598251" cy="159825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871851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7020</TotalTime>
  <Words>5</Words>
  <Application>Microsoft Office PowerPoint</Application>
  <PresentationFormat>Apresentação na tela (4:3)</PresentationFormat>
  <Paragraphs>4</Paragraphs>
  <Slides>20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20</vt:i4>
      </vt:variant>
    </vt:vector>
  </HeadingPairs>
  <TitlesOfParts>
    <vt:vector size="21" baseType="lpstr"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>ALSTOM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CAMOLEZ Rodrigo</dc:creator>
  <cp:lastModifiedBy>CAMOLEZ Rodrigo</cp:lastModifiedBy>
  <cp:revision>139</cp:revision>
  <dcterms:created xsi:type="dcterms:W3CDTF">2016-07-14T03:34:12Z</dcterms:created>
  <dcterms:modified xsi:type="dcterms:W3CDTF">2016-08-02T05:03:02Z</dcterms:modified>
</cp:coreProperties>
</file>